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5" r:id="rId4"/>
    <p:sldId id="260" r:id="rId5"/>
    <p:sldId id="259" r:id="rId6"/>
    <p:sldId id="257" r:id="rId7"/>
    <p:sldId id="258" r:id="rId8"/>
    <p:sldId id="270" r:id="rId9"/>
    <p:sldId id="261" r:id="rId10"/>
    <p:sldId id="271" r:id="rId11"/>
    <p:sldId id="268" r:id="rId12"/>
    <p:sldId id="269" r:id="rId13"/>
    <p:sldId id="272" r:id="rId14"/>
    <p:sldId id="262" r:id="rId15"/>
    <p:sldId id="266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C080FB6A-D97F-40FE-999F-5101C73E0C0B}">
          <p14:sldIdLst>
            <p14:sldId id="256"/>
            <p14:sldId id="263"/>
            <p14:sldId id="265"/>
            <p14:sldId id="260"/>
            <p14:sldId id="259"/>
            <p14:sldId id="257"/>
            <p14:sldId id="258"/>
            <p14:sldId id="270"/>
            <p14:sldId id="261"/>
            <p14:sldId id="271"/>
            <p14:sldId id="268"/>
            <p14:sldId id="269"/>
            <p14:sldId id="272"/>
            <p14:sldId id="262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B15"/>
    <a:srgbClr val="0D0D0D"/>
    <a:srgbClr val="ED5127"/>
    <a:srgbClr val="F25422"/>
    <a:srgbClr val="0F1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7D10C7-EE20-4851-94BA-9F4EAB3A5964}" v="816" dt="2021-04-06T10:41:08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태성" userId="765d961a-9269-44b5-8ccb-dc4c922a08a1" providerId="ADAL" clId="{257D10C7-EE20-4851-94BA-9F4EAB3A5964}"/>
    <pc:docChg chg="undo custSel addSld delSld modSld sldOrd addSection">
      <pc:chgData name="김태성" userId="765d961a-9269-44b5-8ccb-dc4c922a08a1" providerId="ADAL" clId="{257D10C7-EE20-4851-94BA-9F4EAB3A5964}" dt="2021-04-06T10:44:06.372" v="10432" actId="11230"/>
      <pc:docMkLst>
        <pc:docMk/>
      </pc:docMkLst>
      <pc:sldChg chg="addSp delSp modSp mod">
        <pc:chgData name="김태성" userId="765d961a-9269-44b5-8ccb-dc4c922a08a1" providerId="ADAL" clId="{257D10C7-EE20-4851-94BA-9F4EAB3A5964}" dt="2021-03-29T16:53:25.558" v="5954"/>
        <pc:sldMkLst>
          <pc:docMk/>
          <pc:sldMk cId="367695478" sldId="256"/>
        </pc:sldMkLst>
        <pc:spChg chg="mod">
          <ac:chgData name="김태성" userId="765d961a-9269-44b5-8ccb-dc4c922a08a1" providerId="ADAL" clId="{257D10C7-EE20-4851-94BA-9F4EAB3A5964}" dt="2021-03-29T06:44:36.696" v="64" actId="1076"/>
          <ac:spMkLst>
            <pc:docMk/>
            <pc:sldMk cId="367695478" sldId="256"/>
            <ac:spMk id="3" creationId="{F57B31F9-CA8C-4062-9D9D-F11F246FEE2F}"/>
          </ac:spMkLst>
        </pc:spChg>
        <pc:spChg chg="del">
          <ac:chgData name="김태성" userId="765d961a-9269-44b5-8ccb-dc4c922a08a1" providerId="ADAL" clId="{257D10C7-EE20-4851-94BA-9F4EAB3A5964}" dt="2021-03-29T16:36:50.979" v="5889" actId="478"/>
          <ac:spMkLst>
            <pc:docMk/>
            <pc:sldMk cId="367695478" sldId="256"/>
            <ac:spMk id="4" creationId="{AEC37D03-649E-41D5-8CFB-B7E47233A9F2}"/>
          </ac:spMkLst>
        </pc:spChg>
        <pc:spChg chg="add mod">
          <ac:chgData name="김태성" userId="765d961a-9269-44b5-8ccb-dc4c922a08a1" providerId="ADAL" clId="{257D10C7-EE20-4851-94BA-9F4EAB3A5964}" dt="2021-03-29T16:53:25.558" v="5954"/>
          <ac:spMkLst>
            <pc:docMk/>
            <pc:sldMk cId="367695478" sldId="256"/>
            <ac:spMk id="6" creationId="{861C296C-3E3C-45FA-8390-6584F003F3F3}"/>
          </ac:spMkLst>
        </pc:spChg>
        <pc:picChg chg="add mod">
          <ac:chgData name="김태성" userId="765d961a-9269-44b5-8ccb-dc4c922a08a1" providerId="ADAL" clId="{257D10C7-EE20-4851-94BA-9F4EAB3A5964}" dt="2021-03-29T16:40:43.426" v="5923" actId="1076"/>
          <ac:picMkLst>
            <pc:docMk/>
            <pc:sldMk cId="367695478" sldId="256"/>
            <ac:picMk id="8" creationId="{A37AC61C-8003-417E-85E7-834011AFAB40}"/>
          </ac:picMkLst>
        </pc:picChg>
      </pc:sldChg>
      <pc:sldChg chg="addSp delSp modSp mod">
        <pc:chgData name="김태성" userId="765d961a-9269-44b5-8ccb-dc4c922a08a1" providerId="ADAL" clId="{257D10C7-EE20-4851-94BA-9F4EAB3A5964}" dt="2021-03-29T08:36:38.401" v="1073" actId="1076"/>
        <pc:sldMkLst>
          <pc:docMk/>
          <pc:sldMk cId="1243747621" sldId="257"/>
        </pc:sldMkLst>
        <pc:spChg chg="mod">
          <ac:chgData name="김태성" userId="765d961a-9269-44b5-8ccb-dc4c922a08a1" providerId="ADAL" clId="{257D10C7-EE20-4851-94BA-9F4EAB3A5964}" dt="2021-03-29T07:40:11.772" v="77" actId="1076"/>
          <ac:spMkLst>
            <pc:docMk/>
            <pc:sldMk cId="1243747621" sldId="257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3-29T08:36:38.401" v="1073" actId="1076"/>
          <ac:spMkLst>
            <pc:docMk/>
            <pc:sldMk cId="1243747621" sldId="257"/>
            <ac:spMk id="12" creationId="{038015A3-E43D-4E89-AD47-25DF7D0369A3}"/>
          </ac:spMkLst>
        </pc:spChg>
        <pc:picChg chg="add del mod">
          <ac:chgData name="김태성" userId="765d961a-9269-44b5-8ccb-dc4c922a08a1" providerId="ADAL" clId="{257D10C7-EE20-4851-94BA-9F4EAB3A5964}" dt="2021-03-29T08:20:26.113" v="87"/>
          <ac:picMkLst>
            <pc:docMk/>
            <pc:sldMk cId="1243747621" sldId="257"/>
            <ac:picMk id="16" creationId="{E7C06C69-D265-4250-9A9E-291974C906EB}"/>
          </ac:picMkLst>
        </pc:picChg>
        <pc:picChg chg="add del mod">
          <ac:chgData name="김태성" userId="765d961a-9269-44b5-8ccb-dc4c922a08a1" providerId="ADAL" clId="{257D10C7-EE20-4851-94BA-9F4EAB3A5964}" dt="2021-03-29T08:20:26.113" v="87"/>
          <ac:picMkLst>
            <pc:docMk/>
            <pc:sldMk cId="1243747621" sldId="257"/>
            <ac:picMk id="18" creationId="{B35B7FB4-3CE0-4EA3-A37F-2B3ECEB58F0B}"/>
          </ac:picMkLst>
        </pc:picChg>
      </pc:sldChg>
      <pc:sldChg chg="addSp delSp modSp mod">
        <pc:chgData name="김태성" userId="765d961a-9269-44b5-8ccb-dc4c922a08a1" providerId="ADAL" clId="{257D10C7-EE20-4851-94BA-9F4EAB3A5964}" dt="2021-04-06T10:29:43.599" v="8980" actId="1076"/>
        <pc:sldMkLst>
          <pc:docMk/>
          <pc:sldMk cId="72843563" sldId="258"/>
        </pc:sldMkLst>
        <pc:spChg chg="mod">
          <ac:chgData name="김태성" userId="765d961a-9269-44b5-8ccb-dc4c922a08a1" providerId="ADAL" clId="{257D10C7-EE20-4851-94BA-9F4EAB3A5964}" dt="2021-04-06T10:09:28.789" v="6917" actId="1076"/>
          <ac:spMkLst>
            <pc:docMk/>
            <pc:sldMk cId="72843563" sldId="258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4-06T10:29:43.599" v="8980" actId="1076"/>
          <ac:spMkLst>
            <pc:docMk/>
            <pc:sldMk cId="72843563" sldId="258"/>
            <ac:spMk id="12" creationId="{038015A3-E43D-4E89-AD47-25DF7D0369A3}"/>
          </ac:spMkLst>
        </pc:spChg>
        <pc:picChg chg="del">
          <ac:chgData name="김태성" userId="765d961a-9269-44b5-8ccb-dc4c922a08a1" providerId="ADAL" clId="{257D10C7-EE20-4851-94BA-9F4EAB3A5964}" dt="2021-04-06T09:47:48.344" v="6270" actId="478"/>
          <ac:picMkLst>
            <pc:docMk/>
            <pc:sldMk cId="72843563" sldId="258"/>
            <ac:picMk id="4" creationId="{23098B01-0EDC-4154-BD3D-4BF948BE2B2C}"/>
          </ac:picMkLst>
        </pc:picChg>
        <pc:picChg chg="add mod ord">
          <ac:chgData name="김태성" userId="765d961a-9269-44b5-8ccb-dc4c922a08a1" providerId="ADAL" clId="{257D10C7-EE20-4851-94BA-9F4EAB3A5964}" dt="2021-04-06T09:47:46.975" v="6269" actId="167"/>
          <ac:picMkLst>
            <pc:docMk/>
            <pc:sldMk cId="72843563" sldId="258"/>
            <ac:picMk id="5" creationId="{24CA385D-3438-42C5-93A8-EE87CD26B401}"/>
          </ac:picMkLst>
        </pc:picChg>
        <pc:picChg chg="add mod">
          <ac:chgData name="김태성" userId="765d961a-9269-44b5-8ccb-dc4c922a08a1" providerId="ADAL" clId="{257D10C7-EE20-4851-94BA-9F4EAB3A5964}" dt="2021-04-06T09:54:04.787" v="6463" actId="14100"/>
          <ac:picMkLst>
            <pc:docMk/>
            <pc:sldMk cId="72843563" sldId="258"/>
            <ac:picMk id="8" creationId="{F69E9175-2284-471C-BD92-EE2E8729B42E}"/>
          </ac:picMkLst>
        </pc:picChg>
      </pc:sldChg>
      <pc:sldChg chg="addSp delSp modSp mod ord">
        <pc:chgData name="김태성" userId="765d961a-9269-44b5-8ccb-dc4c922a08a1" providerId="ADAL" clId="{257D10C7-EE20-4851-94BA-9F4EAB3A5964}" dt="2021-04-06T10:36:38.413" v="9660" actId="1076"/>
        <pc:sldMkLst>
          <pc:docMk/>
          <pc:sldMk cId="2273260788" sldId="259"/>
        </pc:sldMkLst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3" creationId="{582933E9-9062-45C9-8B7B-8A8804AC1655}"/>
          </ac:spMkLst>
        </pc:spChg>
        <pc:spChg chg="add del 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5" creationId="{1B13F41C-4137-45C7-A014-B40C81B8E52F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10" creationId="{3EC6F148-907E-4F65-B223-87A17AEC3BD9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11" creationId="{CB914AA6-F398-4185-B6B9-16927D6F8B0E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15" creationId="{19161A04-C743-4650-BB64-312ECBCB6CA6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55" creationId="{2275012E-BFA4-4B1F-B81B-AB2BEBBE010D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56" creationId="{01988690-915D-4280-863D-9C2BBF1E6FD1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58" creationId="{DC37E06A-D60B-40BE-AD46-4A20890D6A13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71" creationId="{BC1813BC-64D3-4718-9D36-7951755358B2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75" creationId="{CFA34FE9-ED28-4963-A38F-60BB985C8703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102" creationId="{680CADC4-B8CC-4DDA-B7AF-CAD53631D589}"/>
          </ac:spMkLst>
        </pc:spChg>
        <pc:spChg chg="mod">
          <ac:chgData name="김태성" userId="765d961a-9269-44b5-8ccb-dc4c922a08a1" providerId="ADAL" clId="{257D10C7-EE20-4851-94BA-9F4EAB3A5964}" dt="2021-04-06T10:36:38.413" v="9660" actId="1076"/>
          <ac:spMkLst>
            <pc:docMk/>
            <pc:sldMk cId="2273260788" sldId="259"/>
            <ac:spMk id="103" creationId="{DF1D3972-ED26-41A2-B515-25FE6E5CFACA}"/>
          </ac:spMkLst>
        </pc:spChg>
        <pc:spChg chg="add del mod">
          <ac:chgData name="김태성" userId="765d961a-9269-44b5-8ccb-dc4c922a08a1" providerId="ADAL" clId="{257D10C7-EE20-4851-94BA-9F4EAB3A5964}" dt="2021-04-06T09:41:13.935" v="6236" actId="478"/>
          <ac:spMkLst>
            <pc:docMk/>
            <pc:sldMk cId="2273260788" sldId="259"/>
            <ac:spMk id="123" creationId="{EC710EA6-BF73-40CD-BEC1-7977068A461B}"/>
          </ac:spMkLst>
        </pc:spChg>
        <pc:picChg chg="add del mod">
          <ac:chgData name="김태성" userId="765d961a-9269-44b5-8ccb-dc4c922a08a1" providerId="ADAL" clId="{257D10C7-EE20-4851-94BA-9F4EAB3A5964}" dt="2021-04-06T09:42:24.862" v="6245" actId="478"/>
          <ac:picMkLst>
            <pc:docMk/>
            <pc:sldMk cId="2273260788" sldId="259"/>
            <ac:picMk id="105" creationId="{499E0554-4A7E-42F7-B303-B3567581072C}"/>
          </ac:picMkLst>
        </pc:picChg>
        <pc:picChg chg="add del mod">
          <ac:chgData name="김태성" userId="765d961a-9269-44b5-8ccb-dc4c922a08a1" providerId="ADAL" clId="{257D10C7-EE20-4851-94BA-9F4EAB3A5964}" dt="2021-04-06T09:42:15.625" v="6243" actId="478"/>
          <ac:picMkLst>
            <pc:docMk/>
            <pc:sldMk cId="2273260788" sldId="259"/>
            <ac:picMk id="107" creationId="{F290CA0C-6F48-47EE-ACFA-6B4E4FE15492}"/>
          </ac:picMkLst>
        </pc:picChg>
        <pc:picChg chg="add del mod">
          <ac:chgData name="김태성" userId="765d961a-9269-44b5-8ccb-dc4c922a08a1" providerId="ADAL" clId="{257D10C7-EE20-4851-94BA-9F4EAB3A5964}" dt="2021-04-06T09:42:15.998" v="6244" actId="478"/>
          <ac:picMkLst>
            <pc:docMk/>
            <pc:sldMk cId="2273260788" sldId="259"/>
            <ac:picMk id="109" creationId="{B29C76F6-A0D3-441A-8D7F-98C1B428E8D2}"/>
          </ac:picMkLst>
        </pc:picChg>
        <pc:picChg chg="add del mod">
          <ac:chgData name="김태성" userId="765d961a-9269-44b5-8ccb-dc4c922a08a1" providerId="ADAL" clId="{257D10C7-EE20-4851-94BA-9F4EAB3A5964}" dt="2021-04-06T09:42:15.086" v="6242" actId="478"/>
          <ac:picMkLst>
            <pc:docMk/>
            <pc:sldMk cId="2273260788" sldId="259"/>
            <ac:picMk id="111" creationId="{2F5B3C92-3B06-4360-B31B-3AF7B1157DEB}"/>
          </ac:picMkLst>
        </pc:picChg>
        <pc:picChg chg="add del mod">
          <ac:chgData name="김태성" userId="765d961a-9269-44b5-8ccb-dc4c922a08a1" providerId="ADAL" clId="{257D10C7-EE20-4851-94BA-9F4EAB3A5964}" dt="2021-03-29T16:38:53.905" v="5912"/>
          <ac:picMkLst>
            <pc:docMk/>
            <pc:sldMk cId="2273260788" sldId="259"/>
            <ac:picMk id="149" creationId="{7C21D15F-62FA-482B-BBF0-9BF0D9ABDA4A}"/>
          </ac:picMkLst>
        </pc:picChg>
        <pc:cxnChg chg="add 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7" creationId="{FF424B03-5581-4008-9962-F86862A8EEBF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23" creationId="{C00B7CB6-8001-4122-B0C5-A63BDBC6FEF0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39" creationId="{0F0F642D-40E0-4CD8-B79A-617A74340097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41" creationId="{ACEEC8C5-AFD4-42EC-B8DB-4694B385B030}"/>
          </ac:cxnSpMkLst>
        </pc:cxnChg>
        <pc:cxnChg chg="del mod">
          <ac:chgData name="김태성" userId="765d961a-9269-44b5-8ccb-dc4c922a08a1" providerId="ADAL" clId="{257D10C7-EE20-4851-94BA-9F4EAB3A5964}" dt="2021-03-29T12:21:27.908" v="2502" actId="478"/>
          <ac:cxnSpMkLst>
            <pc:docMk/>
            <pc:sldMk cId="2273260788" sldId="259"/>
            <ac:cxnSpMk id="43" creationId="{F7746834-C22C-40B7-8312-12CDBB669A25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54" creationId="{29D5D4D1-C435-459B-BEF5-7EFD62141BDE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64" creationId="{6D8A5796-DF64-445E-A004-61A735988104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94" creationId="{B45ECDAD-CB5B-4108-8EB3-628BF29368D0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97" creationId="{1C04EBCF-9C01-4300-A9C2-1806A4391D53}"/>
          </ac:cxnSpMkLst>
        </pc:cxnChg>
        <pc:cxnChg chg="mod">
          <ac:chgData name="김태성" userId="765d961a-9269-44b5-8ccb-dc4c922a08a1" providerId="ADAL" clId="{257D10C7-EE20-4851-94BA-9F4EAB3A5964}" dt="2021-04-06T10:36:38.413" v="9660" actId="1076"/>
          <ac:cxnSpMkLst>
            <pc:docMk/>
            <pc:sldMk cId="2273260788" sldId="259"/>
            <ac:cxnSpMk id="99" creationId="{8FE6F9E7-9AF0-49ED-9ADF-6D5DA5242E23}"/>
          </ac:cxnSpMkLst>
        </pc:cxnChg>
        <pc:cxnChg chg="add del mod">
          <ac:chgData name="김태성" userId="765d961a-9269-44b5-8ccb-dc4c922a08a1" providerId="ADAL" clId="{257D10C7-EE20-4851-94BA-9F4EAB3A5964}" dt="2021-04-06T09:41:16.310" v="6238" actId="478"/>
          <ac:cxnSpMkLst>
            <pc:docMk/>
            <pc:sldMk cId="2273260788" sldId="259"/>
            <ac:cxnSpMk id="125" creationId="{D88AE988-80DD-4C1A-BFEF-F63EBA717431}"/>
          </ac:cxnSpMkLst>
        </pc:cxnChg>
        <pc:cxnChg chg="add del mod">
          <ac:chgData name="김태성" userId="765d961a-9269-44b5-8ccb-dc4c922a08a1" providerId="ADAL" clId="{257D10C7-EE20-4851-94BA-9F4EAB3A5964}" dt="2021-04-06T09:41:15.561" v="6237" actId="478"/>
          <ac:cxnSpMkLst>
            <pc:docMk/>
            <pc:sldMk cId="2273260788" sldId="259"/>
            <ac:cxnSpMk id="127" creationId="{1434C615-ECC4-4DCE-8103-102C3E2063C1}"/>
          </ac:cxnSpMkLst>
        </pc:cxnChg>
        <pc:cxnChg chg="add del mod">
          <ac:chgData name="김태성" userId="765d961a-9269-44b5-8ccb-dc4c922a08a1" providerId="ADAL" clId="{257D10C7-EE20-4851-94BA-9F4EAB3A5964}" dt="2021-03-29T12:22:29.817" v="2516" actId="11529"/>
          <ac:cxnSpMkLst>
            <pc:docMk/>
            <pc:sldMk cId="2273260788" sldId="259"/>
            <ac:cxnSpMk id="129" creationId="{0040519E-C29A-45D6-BFE2-53CA78892596}"/>
          </ac:cxnSpMkLst>
        </pc:cxnChg>
        <pc:cxnChg chg="add del mod">
          <ac:chgData name="김태성" userId="765d961a-9269-44b5-8ccb-dc4c922a08a1" providerId="ADAL" clId="{257D10C7-EE20-4851-94BA-9F4EAB3A5964}" dt="2021-03-29T12:22:29.335" v="2514" actId="11529"/>
          <ac:cxnSpMkLst>
            <pc:docMk/>
            <pc:sldMk cId="2273260788" sldId="259"/>
            <ac:cxnSpMk id="131" creationId="{1AD30281-F8BA-42E8-8853-76017AB19FB3}"/>
          </ac:cxnSpMkLst>
        </pc:cxnChg>
      </pc:sldChg>
      <pc:sldChg chg="addSp delSp modSp add mod ord setBg">
        <pc:chgData name="김태성" userId="765d961a-9269-44b5-8ccb-dc4c922a08a1" providerId="ADAL" clId="{257D10C7-EE20-4851-94BA-9F4EAB3A5964}" dt="2021-04-06T08:30:08.030" v="6163" actId="1076"/>
        <pc:sldMkLst>
          <pc:docMk/>
          <pc:sldMk cId="1632845559" sldId="260"/>
        </pc:sldMkLst>
        <pc:spChg chg="mod">
          <ac:chgData name="김태성" userId="765d961a-9269-44b5-8ccb-dc4c922a08a1" providerId="ADAL" clId="{257D10C7-EE20-4851-94BA-9F4EAB3A5964}" dt="2021-03-29T08:47:29.209" v="1764" actId="368"/>
          <ac:spMkLst>
            <pc:docMk/>
            <pc:sldMk cId="1632845559" sldId="260"/>
            <ac:spMk id="2" creationId="{F27BA0A2-4AD2-4C4A-A18D-A3FAEB10C2DB}"/>
          </ac:spMkLst>
        </pc:spChg>
        <pc:spChg chg="add del mod">
          <ac:chgData name="김태성" userId="765d961a-9269-44b5-8ccb-dc4c922a08a1" providerId="ADAL" clId="{257D10C7-EE20-4851-94BA-9F4EAB3A5964}" dt="2021-03-29T08:11:06.086" v="85" actId="478"/>
          <ac:spMkLst>
            <pc:docMk/>
            <pc:sldMk cId="1632845559" sldId="260"/>
            <ac:spMk id="4" creationId="{09BE660D-F8ED-4CA9-AB08-5F1BC9B56325}"/>
          </ac:spMkLst>
        </pc:spChg>
        <pc:spChg chg="mod">
          <ac:chgData name="김태성" userId="765d961a-9269-44b5-8ccb-dc4c922a08a1" providerId="ADAL" clId="{257D10C7-EE20-4851-94BA-9F4EAB3A5964}" dt="2021-03-29T08:47:42.315" v="1789" actId="1076"/>
          <ac:spMkLst>
            <pc:docMk/>
            <pc:sldMk cId="1632845559" sldId="260"/>
            <ac:spMk id="6" creationId="{79D3B178-E945-4398-A0F4-5A6CD08717BF}"/>
          </ac:spMkLst>
        </pc:spChg>
        <pc:spChg chg="add del mod">
          <ac:chgData name="김태성" userId="765d961a-9269-44b5-8ccb-dc4c922a08a1" providerId="ADAL" clId="{257D10C7-EE20-4851-94BA-9F4EAB3A5964}" dt="2021-04-06T08:30:08.030" v="6163" actId="1076"/>
          <ac:spMkLst>
            <pc:docMk/>
            <pc:sldMk cId="1632845559" sldId="260"/>
            <ac:spMk id="12" creationId="{038015A3-E43D-4E89-AD47-25DF7D0369A3}"/>
          </ac:spMkLst>
        </pc:spChg>
        <pc:spChg chg="add del mod">
          <ac:chgData name="김태성" userId="765d961a-9269-44b5-8ccb-dc4c922a08a1" providerId="ADAL" clId="{257D10C7-EE20-4851-94BA-9F4EAB3A5964}" dt="2021-04-06T08:30:04.309" v="6162" actId="478"/>
          <ac:spMkLst>
            <pc:docMk/>
            <pc:sldMk cId="1632845559" sldId="260"/>
            <ac:spMk id="15" creationId="{124A25B6-86A1-4F46-B18E-CE629CAF2065}"/>
          </ac:spMkLst>
        </pc:spChg>
        <pc:picChg chg="del">
          <ac:chgData name="김태성" userId="765d961a-9269-44b5-8ccb-dc4c922a08a1" providerId="ADAL" clId="{257D10C7-EE20-4851-94BA-9F4EAB3A5964}" dt="2021-03-29T08:11:04.493" v="84" actId="478"/>
          <ac:picMkLst>
            <pc:docMk/>
            <pc:sldMk cId="1632845559" sldId="260"/>
            <ac:picMk id="5" creationId="{160E52B0-12ED-4BB1-AEC6-C9779988BA34}"/>
          </ac:picMkLst>
        </pc:picChg>
        <pc:picChg chg="add mod">
          <ac:chgData name="김태성" userId="765d961a-9269-44b5-8ccb-dc4c922a08a1" providerId="ADAL" clId="{257D10C7-EE20-4851-94BA-9F4EAB3A5964}" dt="2021-03-29T08:21:45.695" v="128" actId="1076"/>
          <ac:picMkLst>
            <pc:docMk/>
            <pc:sldMk cId="1632845559" sldId="260"/>
            <ac:picMk id="8" creationId="{BD6D78D9-49A0-4E3B-9A6C-959E9153E1F6}"/>
          </ac:picMkLst>
        </pc:picChg>
      </pc:sldChg>
      <pc:sldChg chg="addSp delSp modSp add mod setBg">
        <pc:chgData name="김태성" userId="765d961a-9269-44b5-8ccb-dc4c922a08a1" providerId="ADAL" clId="{257D10C7-EE20-4851-94BA-9F4EAB3A5964}" dt="2021-04-06T10:19:55.921" v="7688" actId="478"/>
        <pc:sldMkLst>
          <pc:docMk/>
          <pc:sldMk cId="2864511709" sldId="261"/>
        </pc:sldMkLst>
        <pc:spChg chg="mod">
          <ac:chgData name="김태성" userId="765d961a-9269-44b5-8ccb-dc4c922a08a1" providerId="ADAL" clId="{257D10C7-EE20-4851-94BA-9F4EAB3A5964}" dt="2021-04-06T10:10:10.772" v="6935" actId="1076"/>
          <ac:spMkLst>
            <pc:docMk/>
            <pc:sldMk cId="2864511709" sldId="261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4-06T10:19:34.855" v="7683" actId="20577"/>
          <ac:spMkLst>
            <pc:docMk/>
            <pc:sldMk cId="2864511709" sldId="261"/>
            <ac:spMk id="12" creationId="{038015A3-E43D-4E89-AD47-25DF7D0369A3}"/>
          </ac:spMkLst>
        </pc:spChg>
        <pc:picChg chg="del">
          <ac:chgData name="김태성" userId="765d961a-9269-44b5-8ccb-dc4c922a08a1" providerId="ADAL" clId="{257D10C7-EE20-4851-94BA-9F4EAB3A5964}" dt="2021-03-29T08:37:15.505" v="1081" actId="478"/>
          <ac:picMkLst>
            <pc:docMk/>
            <pc:sldMk cId="2864511709" sldId="261"/>
            <ac:picMk id="4" creationId="{23098B01-0EDC-4154-BD3D-4BF948BE2B2C}"/>
          </ac:picMkLst>
        </pc:picChg>
        <pc:picChg chg="add del mod ord">
          <ac:chgData name="김태성" userId="765d961a-9269-44b5-8ccb-dc4c922a08a1" providerId="ADAL" clId="{257D10C7-EE20-4851-94BA-9F4EAB3A5964}" dt="2021-04-06T10:19:43.931" v="7686" actId="167"/>
          <ac:picMkLst>
            <pc:docMk/>
            <pc:sldMk cId="2864511709" sldId="261"/>
            <ac:picMk id="4" creationId="{8FB6FD09-F02A-4664-A98C-AFD707ED9982}"/>
          </ac:picMkLst>
        </pc:picChg>
        <pc:picChg chg="add del mod ord">
          <ac:chgData name="김태성" userId="765d961a-9269-44b5-8ccb-dc4c922a08a1" providerId="ADAL" clId="{257D10C7-EE20-4851-94BA-9F4EAB3A5964}" dt="2021-04-06T10:19:55.921" v="7688" actId="478"/>
          <ac:picMkLst>
            <pc:docMk/>
            <pc:sldMk cId="2864511709" sldId="261"/>
            <ac:picMk id="5" creationId="{4364CCDE-4CF9-46D6-9D8D-ACAB9AE3484D}"/>
          </ac:picMkLst>
        </pc:picChg>
      </pc:sldChg>
      <pc:sldChg chg="addSp delSp modSp add mod setBg">
        <pc:chgData name="김태성" userId="765d961a-9269-44b5-8ccb-dc4c922a08a1" providerId="ADAL" clId="{257D10C7-EE20-4851-94BA-9F4EAB3A5964}" dt="2021-04-06T10:11:58.991" v="6939" actId="478"/>
        <pc:sldMkLst>
          <pc:docMk/>
          <pc:sldMk cId="3792338016" sldId="262"/>
        </pc:sldMkLst>
        <pc:spChg chg="mod">
          <ac:chgData name="김태성" userId="765d961a-9269-44b5-8ccb-dc4c922a08a1" providerId="ADAL" clId="{257D10C7-EE20-4851-94BA-9F4EAB3A5964}" dt="2021-03-29T15:44:29.683" v="3881"/>
          <ac:spMkLst>
            <pc:docMk/>
            <pc:sldMk cId="3792338016" sldId="262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3-29T08:55:20.350" v="2431"/>
          <ac:spMkLst>
            <pc:docMk/>
            <pc:sldMk cId="3792338016" sldId="262"/>
            <ac:spMk id="12" creationId="{038015A3-E43D-4E89-AD47-25DF7D0369A3}"/>
          </ac:spMkLst>
        </pc:spChg>
        <pc:picChg chg="add mod ord">
          <ac:chgData name="김태성" userId="765d961a-9269-44b5-8ccb-dc4c922a08a1" providerId="ADAL" clId="{257D10C7-EE20-4851-94BA-9F4EAB3A5964}" dt="2021-03-29T08:48:56.226" v="1798" actId="167"/>
          <ac:picMkLst>
            <pc:docMk/>
            <pc:sldMk cId="3792338016" sldId="262"/>
            <ac:picMk id="4" creationId="{EDBF087A-758C-4FA8-ABDB-FB5A79D1117F}"/>
          </ac:picMkLst>
        </pc:picChg>
        <pc:picChg chg="del">
          <ac:chgData name="김태성" userId="765d961a-9269-44b5-8ccb-dc4c922a08a1" providerId="ADAL" clId="{257D10C7-EE20-4851-94BA-9F4EAB3A5964}" dt="2021-03-29T08:48:57.057" v="1799" actId="478"/>
          <ac:picMkLst>
            <pc:docMk/>
            <pc:sldMk cId="3792338016" sldId="262"/>
            <ac:picMk id="5" creationId="{4364CCDE-4CF9-46D6-9D8D-ACAB9AE3484D}"/>
          </ac:picMkLst>
        </pc:picChg>
        <pc:picChg chg="add del mod">
          <ac:chgData name="김태성" userId="765d961a-9269-44b5-8ccb-dc4c922a08a1" providerId="ADAL" clId="{257D10C7-EE20-4851-94BA-9F4EAB3A5964}" dt="2021-04-06T10:11:58.991" v="6939" actId="478"/>
          <ac:picMkLst>
            <pc:docMk/>
            <pc:sldMk cId="3792338016" sldId="262"/>
            <ac:picMk id="5" creationId="{DFF57B30-10FA-4C10-B682-5858F788F9D4}"/>
          </ac:picMkLst>
        </pc:picChg>
      </pc:sldChg>
      <pc:sldChg chg="addSp delSp modSp add mod ord setBg">
        <pc:chgData name="김태성" userId="765d961a-9269-44b5-8ccb-dc4c922a08a1" providerId="ADAL" clId="{257D10C7-EE20-4851-94BA-9F4EAB3A5964}" dt="2021-03-29T16:38:41.617" v="5906"/>
        <pc:sldMkLst>
          <pc:docMk/>
          <pc:sldMk cId="3077823133" sldId="263"/>
        </pc:sldMkLst>
        <pc:spChg chg="mod">
          <ac:chgData name="김태성" userId="765d961a-9269-44b5-8ccb-dc4c922a08a1" providerId="ADAL" clId="{257D10C7-EE20-4851-94BA-9F4EAB3A5964}" dt="2021-03-29T15:56:04.721" v="4340" actId="1076"/>
          <ac:spMkLst>
            <pc:docMk/>
            <pc:sldMk cId="3077823133" sldId="263"/>
            <ac:spMk id="2" creationId="{F27BA0A2-4AD2-4C4A-A18D-A3FAEB10C2DB}"/>
          </ac:spMkLst>
        </pc:spChg>
        <pc:spChg chg="mod">
          <ac:chgData name="김태성" userId="765d961a-9269-44b5-8ccb-dc4c922a08a1" providerId="ADAL" clId="{257D10C7-EE20-4851-94BA-9F4EAB3A5964}" dt="2021-03-29T15:55:55.353" v="4339" actId="1076"/>
          <ac:spMkLst>
            <pc:docMk/>
            <pc:sldMk cId="3077823133" sldId="263"/>
            <ac:spMk id="6" creationId="{79D3B178-E945-4398-A0F4-5A6CD08717BF}"/>
          </ac:spMkLst>
        </pc:spChg>
        <pc:spChg chg="add del mod">
          <ac:chgData name="김태성" userId="765d961a-9269-44b5-8ccb-dc4c922a08a1" providerId="ADAL" clId="{257D10C7-EE20-4851-94BA-9F4EAB3A5964}" dt="2021-03-29T12:46:12.669" v="2894" actId="478"/>
          <ac:spMkLst>
            <pc:docMk/>
            <pc:sldMk cId="3077823133" sldId="263"/>
            <ac:spMk id="8" creationId="{1980B50F-4ABB-4796-8EE2-E07C2DEC629D}"/>
          </ac:spMkLst>
        </pc:spChg>
        <pc:spChg chg="add mod">
          <ac:chgData name="김태성" userId="765d961a-9269-44b5-8ccb-dc4c922a08a1" providerId="ADAL" clId="{257D10C7-EE20-4851-94BA-9F4EAB3A5964}" dt="2021-03-29T12:46:24.416" v="2896" actId="571"/>
          <ac:spMkLst>
            <pc:docMk/>
            <pc:sldMk cId="3077823133" sldId="263"/>
            <ac:spMk id="9" creationId="{3F96BC4E-D2AB-4E56-B815-1D49D28EB5A5}"/>
          </ac:spMkLst>
        </pc:spChg>
        <pc:spChg chg="add mod">
          <ac:chgData name="김태성" userId="765d961a-9269-44b5-8ccb-dc4c922a08a1" providerId="ADAL" clId="{257D10C7-EE20-4851-94BA-9F4EAB3A5964}" dt="2021-03-29T14:25:10.552" v="3524" actId="1076"/>
          <ac:spMkLst>
            <pc:docMk/>
            <pc:sldMk cId="3077823133" sldId="263"/>
            <ac:spMk id="10" creationId="{3D52E701-CBA7-4D0E-BEEC-184F6E295E7D}"/>
          </ac:spMkLst>
        </pc:spChg>
        <pc:spChg chg="add mod">
          <ac:chgData name="김태성" userId="765d961a-9269-44b5-8ccb-dc4c922a08a1" providerId="ADAL" clId="{257D10C7-EE20-4851-94BA-9F4EAB3A5964}" dt="2021-03-29T14:58:10.347" v="3543"/>
          <ac:spMkLst>
            <pc:docMk/>
            <pc:sldMk cId="3077823133" sldId="263"/>
            <ac:spMk id="11" creationId="{C9E9328D-46E9-43B9-A343-0DA3726B9281}"/>
          </ac:spMkLst>
        </pc:spChg>
        <pc:spChg chg="mod">
          <ac:chgData name="김태성" userId="765d961a-9269-44b5-8ccb-dc4c922a08a1" providerId="ADAL" clId="{257D10C7-EE20-4851-94BA-9F4EAB3A5964}" dt="2021-03-29T14:25:10.552" v="3524" actId="1076"/>
          <ac:spMkLst>
            <pc:docMk/>
            <pc:sldMk cId="3077823133" sldId="263"/>
            <ac:spMk id="12" creationId="{038015A3-E43D-4E89-AD47-25DF7D0369A3}"/>
          </ac:spMkLst>
        </pc:spChg>
        <pc:spChg chg="add del mod">
          <ac:chgData name="김태성" userId="765d961a-9269-44b5-8ccb-dc4c922a08a1" providerId="ADAL" clId="{257D10C7-EE20-4851-94BA-9F4EAB3A5964}" dt="2021-03-29T14:19:09.292" v="3234" actId="478"/>
          <ac:spMkLst>
            <pc:docMk/>
            <pc:sldMk cId="3077823133" sldId="263"/>
            <ac:spMk id="15" creationId="{CF4E4DCF-A126-439E-8CFB-9F0FB955997A}"/>
          </ac:spMkLst>
        </pc:spChg>
        <pc:picChg chg="del">
          <ac:chgData name="김태성" userId="765d961a-9269-44b5-8ccb-dc4c922a08a1" providerId="ADAL" clId="{257D10C7-EE20-4851-94BA-9F4EAB3A5964}" dt="2021-03-29T08:56:34.815" v="2436" actId="478"/>
          <ac:picMkLst>
            <pc:docMk/>
            <pc:sldMk cId="3077823133" sldId="263"/>
            <ac:picMk id="4" creationId="{EDBF087A-758C-4FA8-ABDB-FB5A79D1117F}"/>
          </ac:picMkLst>
        </pc:picChg>
        <pc:picChg chg="add del mod">
          <ac:chgData name="김태성" userId="765d961a-9269-44b5-8ccb-dc4c922a08a1" providerId="ADAL" clId="{257D10C7-EE20-4851-94BA-9F4EAB3A5964}" dt="2021-03-29T16:38:41.617" v="5906"/>
          <ac:picMkLst>
            <pc:docMk/>
            <pc:sldMk cId="3077823133" sldId="263"/>
            <ac:picMk id="16" creationId="{4BF827EE-617D-484F-B086-6EFC8B52CC0F}"/>
          </ac:picMkLst>
        </pc:picChg>
      </pc:sldChg>
      <pc:sldChg chg="addSp delSp modSp add del mod setBg">
        <pc:chgData name="김태성" userId="765d961a-9269-44b5-8ccb-dc4c922a08a1" providerId="ADAL" clId="{257D10C7-EE20-4851-94BA-9F4EAB3A5964}" dt="2021-03-29T15:55:47.551" v="4337" actId="47"/>
        <pc:sldMkLst>
          <pc:docMk/>
          <pc:sldMk cId="3271592345" sldId="264"/>
        </pc:sldMkLst>
        <pc:spChg chg="mod">
          <ac:chgData name="김태성" userId="765d961a-9269-44b5-8ccb-dc4c922a08a1" providerId="ADAL" clId="{257D10C7-EE20-4851-94BA-9F4EAB3A5964}" dt="2021-03-29T14:58:34.972" v="3577"/>
          <ac:spMkLst>
            <pc:docMk/>
            <pc:sldMk cId="3271592345" sldId="264"/>
            <ac:spMk id="2" creationId="{F27BA0A2-4AD2-4C4A-A18D-A3FAEB10C2DB}"/>
          </ac:spMkLst>
        </pc:spChg>
        <pc:spChg chg="add mod">
          <ac:chgData name="김태성" userId="765d961a-9269-44b5-8ccb-dc4c922a08a1" providerId="ADAL" clId="{257D10C7-EE20-4851-94BA-9F4EAB3A5964}" dt="2021-03-29T15:52:02.776" v="4104" actId="1076"/>
          <ac:spMkLst>
            <pc:docMk/>
            <pc:sldMk cId="3271592345" sldId="264"/>
            <ac:spMk id="3" creationId="{FA2FEB4E-9AA8-4615-B0AC-93CDC281BEFE}"/>
          </ac:spMkLst>
        </pc:spChg>
        <pc:spChg chg="add del mod ord">
          <ac:chgData name="김태성" userId="765d961a-9269-44b5-8ccb-dc4c922a08a1" providerId="ADAL" clId="{257D10C7-EE20-4851-94BA-9F4EAB3A5964}" dt="2021-03-29T15:52:46.122" v="4122" actId="478"/>
          <ac:spMkLst>
            <pc:docMk/>
            <pc:sldMk cId="3271592345" sldId="264"/>
            <ac:spMk id="4" creationId="{45DF8C38-A0B2-4774-9CE1-ED352FF7CBCE}"/>
          </ac:spMkLst>
        </pc:spChg>
        <pc:spChg chg="mod">
          <ac:chgData name="김태성" userId="765d961a-9269-44b5-8ccb-dc4c922a08a1" providerId="ADAL" clId="{257D10C7-EE20-4851-94BA-9F4EAB3A5964}" dt="2021-03-29T15:01:44.799" v="3597" actId="1076"/>
          <ac:spMkLst>
            <pc:docMk/>
            <pc:sldMk cId="3271592345" sldId="264"/>
            <ac:spMk id="6" creationId="{79D3B178-E945-4398-A0F4-5A6CD08717BF}"/>
          </ac:spMkLst>
        </pc:spChg>
        <pc:spChg chg="del">
          <ac:chgData name="김태성" userId="765d961a-9269-44b5-8ccb-dc4c922a08a1" providerId="ADAL" clId="{257D10C7-EE20-4851-94BA-9F4EAB3A5964}" dt="2021-03-29T15:03:36.679" v="3600" actId="478"/>
          <ac:spMkLst>
            <pc:docMk/>
            <pc:sldMk cId="3271592345" sldId="264"/>
            <ac:spMk id="10" creationId="{3D52E701-CBA7-4D0E-BEEC-184F6E295E7D}"/>
          </ac:spMkLst>
        </pc:spChg>
        <pc:spChg chg="del">
          <ac:chgData name="김태성" userId="765d961a-9269-44b5-8ccb-dc4c922a08a1" providerId="ADAL" clId="{257D10C7-EE20-4851-94BA-9F4EAB3A5964}" dt="2021-03-29T15:03:35.695" v="3599" actId="478"/>
          <ac:spMkLst>
            <pc:docMk/>
            <pc:sldMk cId="3271592345" sldId="264"/>
            <ac:spMk id="11" creationId="{C9E9328D-46E9-43B9-A343-0DA3726B9281}"/>
          </ac:spMkLst>
        </pc:spChg>
        <pc:spChg chg="del">
          <ac:chgData name="김태성" userId="765d961a-9269-44b5-8ccb-dc4c922a08a1" providerId="ADAL" clId="{257D10C7-EE20-4851-94BA-9F4EAB3A5964}" dt="2021-03-29T15:03:34.618" v="3598" actId="478"/>
          <ac:spMkLst>
            <pc:docMk/>
            <pc:sldMk cId="3271592345" sldId="264"/>
            <ac:spMk id="12" creationId="{038015A3-E43D-4E89-AD47-25DF7D0369A3}"/>
          </ac:spMkLst>
        </pc:spChg>
        <pc:spChg chg="add mod">
          <ac:chgData name="김태성" userId="765d961a-9269-44b5-8ccb-dc4c922a08a1" providerId="ADAL" clId="{257D10C7-EE20-4851-94BA-9F4EAB3A5964}" dt="2021-03-29T15:52:02.776" v="4104" actId="1076"/>
          <ac:spMkLst>
            <pc:docMk/>
            <pc:sldMk cId="3271592345" sldId="264"/>
            <ac:spMk id="15" creationId="{A5BE97B1-5BA0-4236-B223-C0D3366FBCCC}"/>
          </ac:spMkLst>
        </pc:spChg>
        <pc:spChg chg="add del mod">
          <ac:chgData name="김태성" userId="765d961a-9269-44b5-8ccb-dc4c922a08a1" providerId="ADAL" clId="{257D10C7-EE20-4851-94BA-9F4EAB3A5964}" dt="2021-03-29T15:52:45.346" v="4120" actId="478"/>
          <ac:spMkLst>
            <pc:docMk/>
            <pc:sldMk cId="3271592345" sldId="264"/>
            <ac:spMk id="16" creationId="{E33CC296-DCA2-40F2-814D-14C11B9A88DB}"/>
          </ac:spMkLst>
        </pc:spChg>
        <pc:spChg chg="add del mod">
          <ac:chgData name="김태성" userId="765d961a-9269-44b5-8ccb-dc4c922a08a1" providerId="ADAL" clId="{257D10C7-EE20-4851-94BA-9F4EAB3A5964}" dt="2021-03-29T15:52:44.974" v="4119" actId="478"/>
          <ac:spMkLst>
            <pc:docMk/>
            <pc:sldMk cId="3271592345" sldId="264"/>
            <ac:spMk id="17" creationId="{855CB96A-AA47-46B8-8E9E-48F2566EA9BB}"/>
          </ac:spMkLst>
        </pc:spChg>
        <pc:spChg chg="add del mod">
          <ac:chgData name="김태성" userId="765d961a-9269-44b5-8ccb-dc4c922a08a1" providerId="ADAL" clId="{257D10C7-EE20-4851-94BA-9F4EAB3A5964}" dt="2021-03-29T15:52:44.501" v="4118" actId="478"/>
          <ac:spMkLst>
            <pc:docMk/>
            <pc:sldMk cId="3271592345" sldId="264"/>
            <ac:spMk id="18" creationId="{43094080-52A4-488A-A2A1-4BFC262F322E}"/>
          </ac:spMkLst>
        </pc:spChg>
        <pc:spChg chg="add mod">
          <ac:chgData name="김태성" userId="765d961a-9269-44b5-8ccb-dc4c922a08a1" providerId="ADAL" clId="{257D10C7-EE20-4851-94BA-9F4EAB3A5964}" dt="2021-03-29T15:44:29.943" v="3882" actId="571"/>
          <ac:spMkLst>
            <pc:docMk/>
            <pc:sldMk cId="3271592345" sldId="264"/>
            <ac:spMk id="19" creationId="{3E61C320-D376-4789-8240-C0DCD180E17D}"/>
          </ac:spMkLst>
        </pc:spChg>
        <pc:spChg chg="add del mod">
          <ac:chgData name="김태성" userId="765d961a-9269-44b5-8ccb-dc4c922a08a1" providerId="ADAL" clId="{257D10C7-EE20-4851-94BA-9F4EAB3A5964}" dt="2021-03-29T15:52:44.017" v="4117" actId="478"/>
          <ac:spMkLst>
            <pc:docMk/>
            <pc:sldMk cId="3271592345" sldId="264"/>
            <ac:spMk id="20" creationId="{4A3BC86A-6999-4473-BD4D-2D15D3A37382}"/>
          </ac:spMkLst>
        </pc:spChg>
        <pc:spChg chg="add mod">
          <ac:chgData name="김태성" userId="765d961a-9269-44b5-8ccb-dc4c922a08a1" providerId="ADAL" clId="{257D10C7-EE20-4851-94BA-9F4EAB3A5964}" dt="2021-03-29T15:52:43.065" v="4115" actId="1076"/>
          <ac:spMkLst>
            <pc:docMk/>
            <pc:sldMk cId="3271592345" sldId="264"/>
            <ac:spMk id="21" creationId="{A2F52C22-C938-432D-9D72-EA47F74C6510}"/>
          </ac:spMkLst>
        </pc:spChg>
        <pc:spChg chg="add mod">
          <ac:chgData name="김태성" userId="765d961a-9269-44b5-8ccb-dc4c922a08a1" providerId="ADAL" clId="{257D10C7-EE20-4851-94BA-9F4EAB3A5964}" dt="2021-03-29T15:52:43.065" v="4115" actId="1076"/>
          <ac:spMkLst>
            <pc:docMk/>
            <pc:sldMk cId="3271592345" sldId="264"/>
            <ac:spMk id="22" creationId="{3D1367A8-08C6-403C-8776-3414881C3D6F}"/>
          </ac:spMkLst>
        </pc:spChg>
        <pc:spChg chg="add mod">
          <ac:chgData name="김태성" userId="765d961a-9269-44b5-8ccb-dc4c922a08a1" providerId="ADAL" clId="{257D10C7-EE20-4851-94BA-9F4EAB3A5964}" dt="2021-03-29T15:52:45.652" v="4121" actId="1076"/>
          <ac:spMkLst>
            <pc:docMk/>
            <pc:sldMk cId="3271592345" sldId="264"/>
            <ac:spMk id="27" creationId="{CEC7ECEC-3654-42E4-948A-F66FD8945E14}"/>
          </ac:spMkLst>
        </pc:spChg>
        <pc:spChg chg="add mod">
          <ac:chgData name="김태성" userId="765d961a-9269-44b5-8ccb-dc4c922a08a1" providerId="ADAL" clId="{257D10C7-EE20-4851-94BA-9F4EAB3A5964}" dt="2021-03-29T15:52:43.572" v="4116" actId="571"/>
          <ac:spMkLst>
            <pc:docMk/>
            <pc:sldMk cId="3271592345" sldId="264"/>
            <ac:spMk id="34" creationId="{5337D6FE-BCA0-4A1B-93F7-B3E4C2232EB4}"/>
          </ac:spMkLst>
        </pc:spChg>
        <pc:cxnChg chg="add mod">
          <ac:chgData name="김태성" userId="765d961a-9269-44b5-8ccb-dc4c922a08a1" providerId="ADAL" clId="{257D10C7-EE20-4851-94BA-9F4EAB3A5964}" dt="2021-03-29T15:52:02.776" v="4104" actId="1076"/>
          <ac:cxnSpMkLst>
            <pc:docMk/>
            <pc:sldMk cId="3271592345" sldId="264"/>
            <ac:cxnSpMk id="7" creationId="{2DA491B7-1110-40BC-9805-93F1EE7EC601}"/>
          </ac:cxnSpMkLst>
        </pc:cxnChg>
        <pc:cxnChg chg="add mod">
          <ac:chgData name="김태성" userId="765d961a-9269-44b5-8ccb-dc4c922a08a1" providerId="ADAL" clId="{257D10C7-EE20-4851-94BA-9F4EAB3A5964}" dt="2021-03-29T15:52:46.122" v="4122" actId="478"/>
          <ac:cxnSpMkLst>
            <pc:docMk/>
            <pc:sldMk cId="3271592345" sldId="264"/>
            <ac:cxnSpMk id="9" creationId="{99CC59AB-33C7-44CF-88FF-308541AB716B}"/>
          </ac:cxnSpMkLst>
        </pc:cxnChg>
        <pc:cxnChg chg="add mod">
          <ac:chgData name="김태성" userId="765d961a-9269-44b5-8ccb-dc4c922a08a1" providerId="ADAL" clId="{257D10C7-EE20-4851-94BA-9F4EAB3A5964}" dt="2021-03-29T15:52:46.122" v="4122" actId="478"/>
          <ac:cxnSpMkLst>
            <pc:docMk/>
            <pc:sldMk cId="3271592345" sldId="264"/>
            <ac:cxnSpMk id="24" creationId="{D65B9335-DFA4-4EBF-B18C-D5DD24E6F707}"/>
          </ac:cxnSpMkLst>
        </pc:cxnChg>
        <pc:cxnChg chg="add mod">
          <ac:chgData name="김태성" userId="765d961a-9269-44b5-8ccb-dc4c922a08a1" providerId="ADAL" clId="{257D10C7-EE20-4851-94BA-9F4EAB3A5964}" dt="2021-03-29T15:52:43.065" v="4115" actId="1076"/>
          <ac:cxnSpMkLst>
            <pc:docMk/>
            <pc:sldMk cId="3271592345" sldId="264"/>
            <ac:cxnSpMk id="26" creationId="{0B470CB8-7621-4CCA-9C97-F861ACE91672}"/>
          </ac:cxnSpMkLst>
        </pc:cxnChg>
      </pc:sldChg>
      <pc:sldChg chg="addSp delSp modSp add mod setBg">
        <pc:chgData name="김태성" userId="765d961a-9269-44b5-8ccb-dc4c922a08a1" providerId="ADAL" clId="{257D10C7-EE20-4851-94BA-9F4EAB3A5964}" dt="2021-04-06T10:42:28.937" v="10431" actId="20577"/>
        <pc:sldMkLst>
          <pc:docMk/>
          <pc:sldMk cId="2378037507" sldId="265"/>
        </pc:sldMkLst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3" creationId="{FA2FEB4E-9AA8-4615-B0AC-93CDC281BEFE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4" creationId="{45DF8C38-A0B2-4774-9CE1-ED352FF7CBCE}"/>
          </ac:spMkLst>
        </pc:spChg>
        <pc:spChg chg="add mod">
          <ac:chgData name="김태성" userId="765d961a-9269-44b5-8ccb-dc4c922a08a1" providerId="ADAL" clId="{257D10C7-EE20-4851-94BA-9F4EAB3A5964}" dt="2021-04-06T10:42:28.937" v="10431" actId="20577"/>
          <ac:spMkLst>
            <pc:docMk/>
            <pc:sldMk cId="2378037507" sldId="265"/>
            <ac:spMk id="5" creationId="{C05974F6-B675-42B7-8261-929C38413042}"/>
          </ac:spMkLst>
        </pc:spChg>
        <pc:spChg chg="mod">
          <ac:chgData name="김태성" userId="765d961a-9269-44b5-8ccb-dc4c922a08a1" providerId="ADAL" clId="{257D10C7-EE20-4851-94BA-9F4EAB3A5964}" dt="2021-03-29T15:55:28.403" v="4334" actId="1076"/>
          <ac:spMkLst>
            <pc:docMk/>
            <pc:sldMk cId="2378037507" sldId="265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3-29T15:55:35.588" v="4335" actId="1076"/>
          <ac:spMkLst>
            <pc:docMk/>
            <pc:sldMk cId="2378037507" sldId="265"/>
            <ac:spMk id="14" creationId="{5E0F7605-A2DE-4B68-9C18-8F986BE225F0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15" creationId="{A5BE97B1-5BA0-4236-B223-C0D3366FBCCC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16" creationId="{E33CC296-DCA2-40F2-814D-14C11B9A88DB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17" creationId="{855CB96A-AA47-46B8-8E9E-48F2566EA9BB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18" creationId="{43094080-52A4-488A-A2A1-4BFC262F322E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20" creationId="{4A3BC86A-6999-4473-BD4D-2D15D3A37382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21" creationId="{A2F52C22-C938-432D-9D72-EA47F74C6510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22" creationId="{3D1367A8-08C6-403C-8776-3414881C3D6F}"/>
          </ac:spMkLst>
        </pc:spChg>
        <pc:spChg chg="del">
          <ac:chgData name="김태성" userId="765d961a-9269-44b5-8ccb-dc4c922a08a1" providerId="ADAL" clId="{257D10C7-EE20-4851-94BA-9F4EAB3A5964}" dt="2021-03-29T15:52:59.526" v="4125" actId="478"/>
          <ac:spMkLst>
            <pc:docMk/>
            <pc:sldMk cId="2378037507" sldId="265"/>
            <ac:spMk id="27" creationId="{CEC7ECEC-3654-42E4-948A-F66FD8945E14}"/>
          </ac:spMkLst>
        </pc:spChg>
        <pc:picChg chg="add del mod">
          <ac:chgData name="김태성" userId="765d961a-9269-44b5-8ccb-dc4c922a08a1" providerId="ADAL" clId="{257D10C7-EE20-4851-94BA-9F4EAB3A5964}" dt="2021-03-29T16:38:50.354" v="5910"/>
          <ac:picMkLst>
            <pc:docMk/>
            <pc:sldMk cId="2378037507" sldId="265"/>
            <ac:picMk id="23" creationId="{39B5DD33-1C22-402C-85A7-273E1DC169AB}"/>
          </ac:picMkLst>
        </pc:picChg>
        <pc:cxnChg chg="del mod">
          <ac:chgData name="김태성" userId="765d961a-9269-44b5-8ccb-dc4c922a08a1" providerId="ADAL" clId="{257D10C7-EE20-4851-94BA-9F4EAB3A5964}" dt="2021-03-29T15:52:59.526" v="4125" actId="478"/>
          <ac:cxnSpMkLst>
            <pc:docMk/>
            <pc:sldMk cId="2378037507" sldId="265"/>
            <ac:cxnSpMk id="7" creationId="{2DA491B7-1110-40BC-9805-93F1EE7EC601}"/>
          </ac:cxnSpMkLst>
        </pc:cxnChg>
        <pc:cxnChg chg="del mod">
          <ac:chgData name="김태성" userId="765d961a-9269-44b5-8ccb-dc4c922a08a1" providerId="ADAL" clId="{257D10C7-EE20-4851-94BA-9F4EAB3A5964}" dt="2021-03-29T15:52:59.526" v="4125" actId="478"/>
          <ac:cxnSpMkLst>
            <pc:docMk/>
            <pc:sldMk cId="2378037507" sldId="265"/>
            <ac:cxnSpMk id="9" creationId="{99CC59AB-33C7-44CF-88FF-308541AB716B}"/>
          </ac:cxnSpMkLst>
        </pc:cxnChg>
        <pc:cxnChg chg="del mod">
          <ac:chgData name="김태성" userId="765d961a-9269-44b5-8ccb-dc4c922a08a1" providerId="ADAL" clId="{257D10C7-EE20-4851-94BA-9F4EAB3A5964}" dt="2021-03-29T15:52:59.526" v="4125" actId="478"/>
          <ac:cxnSpMkLst>
            <pc:docMk/>
            <pc:sldMk cId="2378037507" sldId="265"/>
            <ac:cxnSpMk id="24" creationId="{D65B9335-DFA4-4EBF-B18C-D5DD24E6F707}"/>
          </ac:cxnSpMkLst>
        </pc:cxnChg>
        <pc:cxnChg chg="del mod">
          <ac:chgData name="김태성" userId="765d961a-9269-44b5-8ccb-dc4c922a08a1" providerId="ADAL" clId="{257D10C7-EE20-4851-94BA-9F4EAB3A5964}" dt="2021-03-29T15:52:59.526" v="4125" actId="478"/>
          <ac:cxnSpMkLst>
            <pc:docMk/>
            <pc:sldMk cId="2378037507" sldId="265"/>
            <ac:cxnSpMk id="26" creationId="{0B470CB8-7621-4CCA-9C97-F861ACE91672}"/>
          </ac:cxnSpMkLst>
        </pc:cxnChg>
      </pc:sldChg>
      <pc:sldChg chg="addSp delSp modSp add mod setBg">
        <pc:chgData name="김태성" userId="765d961a-9269-44b5-8ccb-dc4c922a08a1" providerId="ADAL" clId="{257D10C7-EE20-4851-94BA-9F4EAB3A5964}" dt="2021-03-29T16:33:10.173" v="5882"/>
        <pc:sldMkLst>
          <pc:docMk/>
          <pc:sldMk cId="2659915573" sldId="266"/>
        </pc:sldMkLst>
        <pc:spChg chg="mod">
          <ac:chgData name="김태성" userId="765d961a-9269-44b5-8ccb-dc4c922a08a1" providerId="ADAL" clId="{257D10C7-EE20-4851-94BA-9F4EAB3A5964}" dt="2021-03-29T16:33:10.173" v="5882"/>
          <ac:spMkLst>
            <pc:docMk/>
            <pc:sldMk cId="2659915573" sldId="266"/>
            <ac:spMk id="2" creationId="{F27BA0A2-4AD2-4C4A-A18D-A3FAEB10C2DB}"/>
          </ac:spMkLst>
        </pc:spChg>
        <pc:spChg chg="add del mod">
          <ac:chgData name="김태성" userId="765d961a-9269-44b5-8ccb-dc4c922a08a1" providerId="ADAL" clId="{257D10C7-EE20-4851-94BA-9F4EAB3A5964}" dt="2021-03-29T16:04:53.460" v="5167" actId="478"/>
          <ac:spMkLst>
            <pc:docMk/>
            <pc:sldMk cId="2659915573" sldId="266"/>
            <ac:spMk id="3" creationId="{4792F740-74BC-4CE5-9AFE-F94D092CC903}"/>
          </ac:spMkLst>
        </pc:spChg>
        <pc:spChg chg="mod">
          <ac:chgData name="김태성" userId="765d961a-9269-44b5-8ccb-dc4c922a08a1" providerId="ADAL" clId="{257D10C7-EE20-4851-94BA-9F4EAB3A5964}" dt="2021-03-29T16:10:10.429" v="5450" actId="1076"/>
          <ac:spMkLst>
            <pc:docMk/>
            <pc:sldMk cId="2659915573" sldId="266"/>
            <ac:spMk id="6" creationId="{79D3B178-E945-4398-A0F4-5A6CD08717BF}"/>
          </ac:spMkLst>
        </pc:spChg>
        <pc:spChg chg="add del mod">
          <ac:chgData name="김태성" userId="765d961a-9269-44b5-8ccb-dc4c922a08a1" providerId="ADAL" clId="{257D10C7-EE20-4851-94BA-9F4EAB3A5964}" dt="2021-03-29T16:13:40.307" v="5500" actId="478"/>
          <ac:spMkLst>
            <pc:docMk/>
            <pc:sldMk cId="2659915573" sldId="266"/>
            <ac:spMk id="8" creationId="{686957C4-5342-4A20-A4F9-8D7088A43C6C}"/>
          </ac:spMkLst>
        </pc:spChg>
        <pc:spChg chg="add mod">
          <ac:chgData name="김태성" userId="765d961a-9269-44b5-8ccb-dc4c922a08a1" providerId="ADAL" clId="{257D10C7-EE20-4851-94BA-9F4EAB3A5964}" dt="2021-03-29T16:20:59.655" v="5596" actId="1076"/>
          <ac:spMkLst>
            <pc:docMk/>
            <pc:sldMk cId="2659915573" sldId="266"/>
            <ac:spMk id="9" creationId="{35A53995-C7EF-4682-9CB5-D9FB0E8DC20D}"/>
          </ac:spMkLst>
        </pc:spChg>
        <pc:spChg chg="del">
          <ac:chgData name="김태성" userId="765d961a-9269-44b5-8ccb-dc4c922a08a1" providerId="ADAL" clId="{257D10C7-EE20-4851-94BA-9F4EAB3A5964}" dt="2021-03-29T16:01:12.092" v="4500" actId="478"/>
          <ac:spMkLst>
            <pc:docMk/>
            <pc:sldMk cId="2659915573" sldId="266"/>
            <ac:spMk id="10" creationId="{3D52E701-CBA7-4D0E-BEEC-184F6E295E7D}"/>
          </ac:spMkLst>
        </pc:spChg>
        <pc:spChg chg="del">
          <ac:chgData name="김태성" userId="765d961a-9269-44b5-8ccb-dc4c922a08a1" providerId="ADAL" clId="{257D10C7-EE20-4851-94BA-9F4EAB3A5964}" dt="2021-03-29T16:01:11.417" v="4499" actId="478"/>
          <ac:spMkLst>
            <pc:docMk/>
            <pc:sldMk cId="2659915573" sldId="266"/>
            <ac:spMk id="11" creationId="{C9E9328D-46E9-43B9-A343-0DA3726B9281}"/>
          </ac:spMkLst>
        </pc:spChg>
        <pc:spChg chg="mod">
          <ac:chgData name="김태성" userId="765d961a-9269-44b5-8ccb-dc4c922a08a1" providerId="ADAL" clId="{257D10C7-EE20-4851-94BA-9F4EAB3A5964}" dt="2021-03-29T16:30:30.775" v="5797"/>
          <ac:spMkLst>
            <pc:docMk/>
            <pc:sldMk cId="2659915573" sldId="266"/>
            <ac:spMk id="12" creationId="{038015A3-E43D-4E89-AD47-25DF7D0369A3}"/>
          </ac:spMkLst>
        </pc:spChg>
        <pc:spChg chg="add mod">
          <ac:chgData name="김태성" userId="765d961a-9269-44b5-8ccb-dc4c922a08a1" providerId="ADAL" clId="{257D10C7-EE20-4851-94BA-9F4EAB3A5964}" dt="2021-03-29T16:20:57.344" v="5595" actId="1076"/>
          <ac:spMkLst>
            <pc:docMk/>
            <pc:sldMk cId="2659915573" sldId="266"/>
            <ac:spMk id="18" creationId="{0B354250-D300-4CA4-A435-143A388A2C3D}"/>
          </ac:spMkLst>
        </pc:spChg>
        <pc:spChg chg="add mod">
          <ac:chgData name="김태성" userId="765d961a-9269-44b5-8ccb-dc4c922a08a1" providerId="ADAL" clId="{257D10C7-EE20-4851-94BA-9F4EAB3A5964}" dt="2021-03-29T16:21:03.618" v="5597" actId="1076"/>
          <ac:spMkLst>
            <pc:docMk/>
            <pc:sldMk cId="2659915573" sldId="266"/>
            <ac:spMk id="23" creationId="{FDDB6881-0B80-4283-A2F9-30881ACE97D3}"/>
          </ac:spMkLst>
        </pc:spChg>
        <pc:graphicFrameChg chg="add mod modGraphic">
          <ac:chgData name="김태성" userId="765d961a-9269-44b5-8ccb-dc4c922a08a1" providerId="ADAL" clId="{257D10C7-EE20-4851-94BA-9F4EAB3A5964}" dt="2021-03-29T16:13:02.512" v="5467"/>
          <ac:graphicFrameMkLst>
            <pc:docMk/>
            <pc:sldMk cId="2659915573" sldId="266"/>
            <ac:graphicFrameMk id="4" creationId="{50DBB9C2-6224-4E95-BF38-ED536E9F4784}"/>
          </ac:graphicFrameMkLst>
        </pc:graphicFrameChg>
        <pc:cxnChg chg="add mod">
          <ac:chgData name="김태성" userId="765d961a-9269-44b5-8ccb-dc4c922a08a1" providerId="ADAL" clId="{257D10C7-EE20-4851-94BA-9F4EAB3A5964}" dt="2021-03-29T16:20:09.135" v="5589" actId="14100"/>
          <ac:cxnSpMkLst>
            <pc:docMk/>
            <pc:sldMk cId="2659915573" sldId="266"/>
            <ac:cxnSpMk id="7" creationId="{85C28B29-FF8F-41A3-80F3-F3E6814F0D39}"/>
          </ac:cxnSpMkLst>
        </pc:cxnChg>
        <pc:cxnChg chg="add mod">
          <ac:chgData name="김태성" userId="765d961a-9269-44b5-8ccb-dc4c922a08a1" providerId="ADAL" clId="{257D10C7-EE20-4851-94BA-9F4EAB3A5964}" dt="2021-03-29T16:20:31.643" v="5590" actId="1076"/>
          <ac:cxnSpMkLst>
            <pc:docMk/>
            <pc:sldMk cId="2659915573" sldId="266"/>
            <ac:cxnSpMk id="16" creationId="{F00ABB72-6374-441F-BAE5-73FD160D60AC}"/>
          </ac:cxnSpMkLst>
        </pc:cxnChg>
        <pc:cxnChg chg="add mod">
          <ac:chgData name="김태성" userId="765d961a-9269-44b5-8ccb-dc4c922a08a1" providerId="ADAL" clId="{257D10C7-EE20-4851-94BA-9F4EAB3A5964}" dt="2021-03-29T16:20:38.449" v="5591" actId="1076"/>
          <ac:cxnSpMkLst>
            <pc:docMk/>
            <pc:sldMk cId="2659915573" sldId="266"/>
            <ac:cxnSpMk id="20" creationId="{6A1AF0D0-0A38-48E9-95DF-6BBCE061C533}"/>
          </ac:cxnSpMkLst>
        </pc:cxnChg>
      </pc:sldChg>
      <pc:sldChg chg="delSp modSp add mod setBg">
        <pc:chgData name="김태성" userId="765d961a-9269-44b5-8ccb-dc4c922a08a1" providerId="ADAL" clId="{257D10C7-EE20-4851-94BA-9F4EAB3A5964}" dt="2021-03-29T16:31:23.924" v="5825" actId="1076"/>
        <pc:sldMkLst>
          <pc:docMk/>
          <pc:sldMk cId="2382303647" sldId="267"/>
        </pc:sldMkLst>
        <pc:spChg chg="mod">
          <ac:chgData name="김태성" userId="765d961a-9269-44b5-8ccb-dc4c922a08a1" providerId="ADAL" clId="{257D10C7-EE20-4851-94BA-9F4EAB3A5964}" dt="2021-03-29T16:30:49.914" v="5805" actId="20577"/>
          <ac:spMkLst>
            <pc:docMk/>
            <pc:sldMk cId="2382303647" sldId="267"/>
            <ac:spMk id="2" creationId="{F27BA0A2-4AD2-4C4A-A18D-A3FAEB10C2DB}"/>
          </ac:spMkLst>
        </pc:spChg>
        <pc:spChg chg="mod">
          <ac:chgData name="김태성" userId="765d961a-9269-44b5-8ccb-dc4c922a08a1" providerId="ADAL" clId="{257D10C7-EE20-4851-94BA-9F4EAB3A5964}" dt="2021-03-29T16:31:23.924" v="5825" actId="1076"/>
          <ac:spMkLst>
            <pc:docMk/>
            <pc:sldMk cId="2382303647" sldId="267"/>
            <ac:spMk id="6" creationId="{79D3B178-E945-4398-A0F4-5A6CD08717BF}"/>
          </ac:spMkLst>
        </pc:spChg>
        <pc:spChg chg="del">
          <ac:chgData name="김태성" userId="765d961a-9269-44b5-8ccb-dc4c922a08a1" providerId="ADAL" clId="{257D10C7-EE20-4851-94BA-9F4EAB3A5964}" dt="2021-03-29T16:30:37.529" v="5799" actId="478"/>
          <ac:spMkLst>
            <pc:docMk/>
            <pc:sldMk cId="2382303647" sldId="267"/>
            <ac:spMk id="9" creationId="{35A53995-C7EF-4682-9CB5-D9FB0E8DC20D}"/>
          </ac:spMkLst>
        </pc:spChg>
        <pc:spChg chg="del mod">
          <ac:chgData name="김태성" userId="765d961a-9269-44b5-8ccb-dc4c922a08a1" providerId="ADAL" clId="{257D10C7-EE20-4851-94BA-9F4EAB3A5964}" dt="2021-03-29T16:30:36.215" v="5798" actId="478"/>
          <ac:spMkLst>
            <pc:docMk/>
            <pc:sldMk cId="2382303647" sldId="267"/>
            <ac:spMk id="12" creationId="{038015A3-E43D-4E89-AD47-25DF7D0369A3}"/>
          </ac:spMkLst>
        </pc:spChg>
        <pc:spChg chg="del">
          <ac:chgData name="김태성" userId="765d961a-9269-44b5-8ccb-dc4c922a08a1" providerId="ADAL" clId="{257D10C7-EE20-4851-94BA-9F4EAB3A5964}" dt="2021-03-29T16:30:37.529" v="5799" actId="478"/>
          <ac:spMkLst>
            <pc:docMk/>
            <pc:sldMk cId="2382303647" sldId="267"/>
            <ac:spMk id="18" creationId="{0B354250-D300-4CA4-A435-143A388A2C3D}"/>
          </ac:spMkLst>
        </pc:spChg>
        <pc:spChg chg="del">
          <ac:chgData name="김태성" userId="765d961a-9269-44b5-8ccb-dc4c922a08a1" providerId="ADAL" clId="{257D10C7-EE20-4851-94BA-9F4EAB3A5964}" dt="2021-03-29T16:30:37.529" v="5799" actId="478"/>
          <ac:spMkLst>
            <pc:docMk/>
            <pc:sldMk cId="2382303647" sldId="267"/>
            <ac:spMk id="23" creationId="{FDDB6881-0B80-4283-A2F9-30881ACE97D3}"/>
          </ac:spMkLst>
        </pc:spChg>
        <pc:graphicFrameChg chg="del">
          <ac:chgData name="김태성" userId="765d961a-9269-44b5-8ccb-dc4c922a08a1" providerId="ADAL" clId="{257D10C7-EE20-4851-94BA-9F4EAB3A5964}" dt="2021-03-29T16:30:39.297" v="5800" actId="478"/>
          <ac:graphicFrameMkLst>
            <pc:docMk/>
            <pc:sldMk cId="2382303647" sldId="267"/>
            <ac:graphicFrameMk id="4" creationId="{50DBB9C2-6224-4E95-BF38-ED536E9F4784}"/>
          </ac:graphicFrameMkLst>
        </pc:graphicFrameChg>
        <pc:cxnChg chg="del">
          <ac:chgData name="김태성" userId="765d961a-9269-44b5-8ccb-dc4c922a08a1" providerId="ADAL" clId="{257D10C7-EE20-4851-94BA-9F4EAB3A5964}" dt="2021-03-29T16:30:37.529" v="5799" actId="478"/>
          <ac:cxnSpMkLst>
            <pc:docMk/>
            <pc:sldMk cId="2382303647" sldId="267"/>
            <ac:cxnSpMk id="7" creationId="{85C28B29-FF8F-41A3-80F3-F3E6814F0D39}"/>
          </ac:cxnSpMkLst>
        </pc:cxnChg>
        <pc:cxnChg chg="del">
          <ac:chgData name="김태성" userId="765d961a-9269-44b5-8ccb-dc4c922a08a1" providerId="ADAL" clId="{257D10C7-EE20-4851-94BA-9F4EAB3A5964}" dt="2021-03-29T16:30:37.529" v="5799" actId="478"/>
          <ac:cxnSpMkLst>
            <pc:docMk/>
            <pc:sldMk cId="2382303647" sldId="267"/>
            <ac:cxnSpMk id="16" creationId="{F00ABB72-6374-441F-BAE5-73FD160D60AC}"/>
          </ac:cxnSpMkLst>
        </pc:cxnChg>
        <pc:cxnChg chg="del">
          <ac:chgData name="김태성" userId="765d961a-9269-44b5-8ccb-dc4c922a08a1" providerId="ADAL" clId="{257D10C7-EE20-4851-94BA-9F4EAB3A5964}" dt="2021-03-29T16:30:37.529" v="5799" actId="478"/>
          <ac:cxnSpMkLst>
            <pc:docMk/>
            <pc:sldMk cId="2382303647" sldId="267"/>
            <ac:cxnSpMk id="20" creationId="{6A1AF0D0-0A38-48E9-95DF-6BBCE061C533}"/>
          </ac:cxnSpMkLst>
        </pc:cxnChg>
      </pc:sldChg>
      <pc:sldChg chg="add del ord setBg">
        <pc:chgData name="김태성" userId="765d961a-9269-44b5-8ccb-dc4c922a08a1" providerId="ADAL" clId="{257D10C7-EE20-4851-94BA-9F4EAB3A5964}" dt="2021-03-29T16:33:28.860" v="5883" actId="47"/>
        <pc:sldMkLst>
          <pc:docMk/>
          <pc:sldMk cId="2115936333" sldId="268"/>
        </pc:sldMkLst>
      </pc:sldChg>
      <pc:sldChg chg="addSp delSp modSp add mod setBg">
        <pc:chgData name="김태성" userId="765d961a-9269-44b5-8ccb-dc4c922a08a1" providerId="ADAL" clId="{257D10C7-EE20-4851-94BA-9F4EAB3A5964}" dt="2021-04-06T10:19:04.896" v="7673" actId="1076"/>
        <pc:sldMkLst>
          <pc:docMk/>
          <pc:sldMk cId="3486177241" sldId="268"/>
        </pc:sldMkLst>
        <pc:spChg chg="mod">
          <ac:chgData name="김태성" userId="765d961a-9269-44b5-8ccb-dc4c922a08a1" providerId="ADAL" clId="{257D10C7-EE20-4851-94BA-9F4EAB3A5964}" dt="2021-04-06T10:13:03.789" v="6955" actId="1076"/>
          <ac:spMkLst>
            <pc:docMk/>
            <pc:sldMk cId="3486177241" sldId="268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4-06T10:19:04.896" v="7673" actId="1076"/>
          <ac:spMkLst>
            <pc:docMk/>
            <pc:sldMk cId="3486177241" sldId="268"/>
            <ac:spMk id="12" creationId="{038015A3-E43D-4E89-AD47-25DF7D0369A3}"/>
          </ac:spMkLst>
        </pc:spChg>
        <pc:picChg chg="del">
          <ac:chgData name="김태성" userId="765d961a-9269-44b5-8ccb-dc4c922a08a1" providerId="ADAL" clId="{257D10C7-EE20-4851-94BA-9F4EAB3A5964}" dt="2021-04-06T10:12:30.107" v="6947" actId="478"/>
          <ac:picMkLst>
            <pc:docMk/>
            <pc:sldMk cId="3486177241" sldId="268"/>
            <ac:picMk id="4" creationId="{8FB6FD09-F02A-4664-A98C-AFD707ED9982}"/>
          </ac:picMkLst>
        </pc:picChg>
        <pc:picChg chg="del">
          <ac:chgData name="김태성" userId="765d961a-9269-44b5-8ccb-dc4c922a08a1" providerId="ADAL" clId="{257D10C7-EE20-4851-94BA-9F4EAB3A5964}" dt="2021-04-06T10:12:31.522" v="6948" actId="478"/>
          <ac:picMkLst>
            <pc:docMk/>
            <pc:sldMk cId="3486177241" sldId="268"/>
            <ac:picMk id="5" creationId="{4364CCDE-4CF9-46D6-9D8D-ACAB9AE3484D}"/>
          </ac:picMkLst>
        </pc:picChg>
        <pc:picChg chg="add mod">
          <ac:chgData name="김태성" userId="765d961a-9269-44b5-8ccb-dc4c922a08a1" providerId="ADAL" clId="{257D10C7-EE20-4851-94BA-9F4EAB3A5964}" dt="2021-04-06T10:12:29.192" v="6946" actId="1076"/>
          <ac:picMkLst>
            <pc:docMk/>
            <pc:sldMk cId="3486177241" sldId="268"/>
            <ac:picMk id="7" creationId="{937A5693-DEFD-4E2F-BA92-D03D0569804A}"/>
          </ac:picMkLst>
        </pc:picChg>
      </pc:sldChg>
      <pc:sldChg chg="add del setBg">
        <pc:chgData name="김태성" userId="765d961a-9269-44b5-8ccb-dc4c922a08a1" providerId="ADAL" clId="{257D10C7-EE20-4851-94BA-9F4EAB3A5964}" dt="2021-03-29T16:23:36.640" v="5601"/>
        <pc:sldMkLst>
          <pc:docMk/>
          <pc:sldMk cId="3512967644" sldId="268"/>
        </pc:sldMkLst>
      </pc:sldChg>
      <pc:sldChg chg="addSp delSp modSp add mod setBg">
        <pc:chgData name="김태성" userId="765d961a-9269-44b5-8ccb-dc4c922a08a1" providerId="ADAL" clId="{257D10C7-EE20-4851-94BA-9F4EAB3A5964}" dt="2021-04-06T10:24:03.873" v="8198" actId="478"/>
        <pc:sldMkLst>
          <pc:docMk/>
          <pc:sldMk cId="3763647654" sldId="269"/>
        </pc:sldMkLst>
        <pc:spChg chg="add del mod">
          <ac:chgData name="김태성" userId="765d961a-9269-44b5-8ccb-dc4c922a08a1" providerId="ADAL" clId="{257D10C7-EE20-4851-94BA-9F4EAB3A5964}" dt="2021-04-06T10:24:03.873" v="8198" actId="478"/>
          <ac:spMkLst>
            <pc:docMk/>
            <pc:sldMk cId="3763647654" sldId="269"/>
            <ac:spMk id="3" creationId="{D7E0FA41-5053-4B01-B0F5-F1993E16D368}"/>
          </ac:spMkLst>
        </pc:spChg>
        <pc:spChg chg="mod">
          <ac:chgData name="김태성" userId="765d961a-9269-44b5-8ccb-dc4c922a08a1" providerId="ADAL" clId="{257D10C7-EE20-4851-94BA-9F4EAB3A5964}" dt="2021-04-06T10:20:55.211" v="7703" actId="1076"/>
          <ac:spMkLst>
            <pc:docMk/>
            <pc:sldMk cId="3763647654" sldId="269"/>
            <ac:spMk id="6" creationId="{79D3B178-E945-4398-A0F4-5A6CD08717BF}"/>
          </ac:spMkLst>
        </pc:spChg>
        <pc:spChg chg="mod">
          <ac:chgData name="김태성" userId="765d961a-9269-44b5-8ccb-dc4c922a08a1" providerId="ADAL" clId="{257D10C7-EE20-4851-94BA-9F4EAB3A5964}" dt="2021-04-06T10:21:44.676" v="7830" actId="1076"/>
          <ac:spMkLst>
            <pc:docMk/>
            <pc:sldMk cId="3763647654" sldId="269"/>
            <ac:spMk id="12" creationId="{038015A3-E43D-4E89-AD47-25DF7D0369A3}"/>
          </ac:spMkLst>
        </pc:spChg>
      </pc:sldChg>
      <pc:sldChg chg="delSp modSp add mod ord setBg">
        <pc:chgData name="김태성" userId="765d961a-9269-44b5-8ccb-dc4c922a08a1" providerId="ADAL" clId="{257D10C7-EE20-4851-94BA-9F4EAB3A5964}" dt="2021-04-06T10:35:26.053" v="9654" actId="1076"/>
        <pc:sldMkLst>
          <pc:docMk/>
          <pc:sldMk cId="1714141442" sldId="270"/>
        </pc:sldMkLst>
        <pc:spChg chg="mod">
          <ac:chgData name="김태성" userId="765d961a-9269-44b5-8ccb-dc4c922a08a1" providerId="ADAL" clId="{257D10C7-EE20-4851-94BA-9F4EAB3A5964}" dt="2021-04-06T10:24:24.816" v="8207"/>
          <ac:spMkLst>
            <pc:docMk/>
            <pc:sldMk cId="1714141442" sldId="270"/>
            <ac:spMk id="2" creationId="{F27BA0A2-4AD2-4C4A-A18D-A3FAEB10C2DB}"/>
          </ac:spMkLst>
        </pc:spChg>
        <pc:spChg chg="mod">
          <ac:chgData name="김태성" userId="765d961a-9269-44b5-8ccb-dc4c922a08a1" providerId="ADAL" clId="{257D10C7-EE20-4851-94BA-9F4EAB3A5964}" dt="2021-04-06T10:24:53.228" v="8223" actId="1076"/>
          <ac:spMkLst>
            <pc:docMk/>
            <pc:sldMk cId="1714141442" sldId="270"/>
            <ac:spMk id="6" creationId="{79D3B178-E945-4398-A0F4-5A6CD08717BF}"/>
          </ac:spMkLst>
        </pc:spChg>
        <pc:spChg chg="del">
          <ac:chgData name="김태성" userId="765d961a-9269-44b5-8ccb-dc4c922a08a1" providerId="ADAL" clId="{257D10C7-EE20-4851-94BA-9F4EAB3A5964}" dt="2021-04-06T10:28:44.214" v="8973" actId="478"/>
          <ac:spMkLst>
            <pc:docMk/>
            <pc:sldMk cId="1714141442" sldId="270"/>
            <ac:spMk id="10" creationId="{3D52E701-CBA7-4D0E-BEEC-184F6E295E7D}"/>
          </ac:spMkLst>
        </pc:spChg>
        <pc:spChg chg="mod">
          <ac:chgData name="김태성" userId="765d961a-9269-44b5-8ccb-dc4c922a08a1" providerId="ADAL" clId="{257D10C7-EE20-4851-94BA-9F4EAB3A5964}" dt="2021-04-06T10:35:21.283" v="9653" actId="1076"/>
          <ac:spMkLst>
            <pc:docMk/>
            <pc:sldMk cId="1714141442" sldId="270"/>
            <ac:spMk id="11" creationId="{C9E9328D-46E9-43B9-A343-0DA3726B9281}"/>
          </ac:spMkLst>
        </pc:spChg>
        <pc:spChg chg="mod">
          <ac:chgData name="김태성" userId="765d961a-9269-44b5-8ccb-dc4c922a08a1" providerId="ADAL" clId="{257D10C7-EE20-4851-94BA-9F4EAB3A5964}" dt="2021-04-06T10:35:26.053" v="9654" actId="1076"/>
          <ac:spMkLst>
            <pc:docMk/>
            <pc:sldMk cId="1714141442" sldId="270"/>
            <ac:spMk id="12" creationId="{038015A3-E43D-4E89-AD47-25DF7D0369A3}"/>
          </ac:spMkLst>
        </pc:spChg>
      </pc:sldChg>
      <pc:sldChg chg="modSp add mod ord setBg">
        <pc:chgData name="김태성" userId="765d961a-9269-44b5-8ccb-dc4c922a08a1" providerId="ADAL" clId="{257D10C7-EE20-4851-94BA-9F4EAB3A5964}" dt="2021-04-06T10:34:53.740" v="9652" actId="1076"/>
        <pc:sldMkLst>
          <pc:docMk/>
          <pc:sldMk cId="3985440376" sldId="271"/>
        </pc:sldMkLst>
        <pc:spChg chg="mod">
          <ac:chgData name="김태성" userId="765d961a-9269-44b5-8ccb-dc4c922a08a1" providerId="ADAL" clId="{257D10C7-EE20-4851-94BA-9F4EAB3A5964}" dt="2021-04-06T10:34:53.740" v="9652" actId="1076"/>
          <ac:spMkLst>
            <pc:docMk/>
            <pc:sldMk cId="3985440376" sldId="271"/>
            <ac:spMk id="11" creationId="{C9E9328D-46E9-43B9-A343-0DA3726B9281}"/>
          </ac:spMkLst>
        </pc:spChg>
        <pc:spChg chg="mod">
          <ac:chgData name="김태성" userId="765d961a-9269-44b5-8ccb-dc4c922a08a1" providerId="ADAL" clId="{257D10C7-EE20-4851-94BA-9F4EAB3A5964}" dt="2021-04-06T10:30:35.013" v="9035"/>
          <ac:spMkLst>
            <pc:docMk/>
            <pc:sldMk cId="3985440376" sldId="271"/>
            <ac:spMk id="12" creationId="{038015A3-E43D-4E89-AD47-25DF7D0369A3}"/>
          </ac:spMkLst>
        </pc:spChg>
      </pc:sldChg>
      <pc:sldChg chg="modSp add mod ord setBg">
        <pc:chgData name="김태성" userId="765d961a-9269-44b5-8ccb-dc4c922a08a1" providerId="ADAL" clId="{257D10C7-EE20-4851-94BA-9F4EAB3A5964}" dt="2021-04-06T10:41:38.630" v="10426" actId="1076"/>
        <pc:sldMkLst>
          <pc:docMk/>
          <pc:sldMk cId="3773195537" sldId="272"/>
        </pc:sldMkLst>
        <pc:spChg chg="mod">
          <ac:chgData name="김태성" userId="765d961a-9269-44b5-8ccb-dc4c922a08a1" providerId="ADAL" clId="{257D10C7-EE20-4851-94BA-9F4EAB3A5964}" dt="2021-04-06T10:41:38.630" v="10426" actId="1076"/>
          <ac:spMkLst>
            <pc:docMk/>
            <pc:sldMk cId="3773195537" sldId="272"/>
            <ac:spMk id="11" creationId="{C9E9328D-46E9-43B9-A343-0DA3726B9281}"/>
          </ac:spMkLst>
        </pc:spChg>
        <pc:spChg chg="mod">
          <ac:chgData name="김태성" userId="765d961a-9269-44b5-8ccb-dc4c922a08a1" providerId="ADAL" clId="{257D10C7-EE20-4851-94BA-9F4EAB3A5964}" dt="2021-04-06T10:37:38.635" v="9683"/>
          <ac:spMkLst>
            <pc:docMk/>
            <pc:sldMk cId="3773195537" sldId="272"/>
            <ac:spMk id="12" creationId="{038015A3-E43D-4E89-AD47-25DF7D0369A3}"/>
          </ac:spMkLst>
        </pc:spChg>
      </pc:sldChg>
    </pc:docChg>
  </pc:docChgLst>
</pc:chgInfo>
</file>

<file path=ppt/media/image1.png>
</file>

<file path=ppt/media/image10.jpg>
</file>

<file path=ppt/media/image2.sv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4399-6831-49BD-9EE7-A01F3EF09579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D8370-A025-4823-A0F1-8F84AB484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57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5796C-06DF-4BE4-A3D7-FEC3B48FA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1C8D4D-8813-4931-8B5B-45C3272B0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E893E0-729C-4F0A-8F10-2688586E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C059E-A728-4255-BABC-30AAC192905C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3C64E-8C39-4C4E-B850-B77A36DCE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27D7A-E44A-4A0A-A8A0-9BEB80D7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40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4E3705-3565-49F6-A46F-8B9BB95E0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540E94-2DE1-4FB2-90C1-7CB9EFBA8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4B9202-93C4-475A-A177-23D9B8CF5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6340-C7E9-4A64-9C37-F0ED8DE90103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BF69CF-CC96-4A03-8204-4BFF48E8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DD96EF-BFBD-49CB-8C6C-CCAAF7C2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802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CFCEAF-076D-4F66-96A7-674E0A64B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2FA27A-B7E2-48E1-95B1-DCA433EC8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6B41E4-A694-4BBA-8FE4-219D0F984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D9E9A-9439-44DD-999C-AF4291CD497F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B42C0B-C7F3-41DE-A090-FA2F9D6F6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E743E1-6F80-4BD3-8086-42A4A6DF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6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C6C53-3CB1-4DF6-ABCD-1AA23ABB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82B2-B9D5-4325-A74B-0C1890C85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3566C2-8A7F-465B-828C-4500AE9D7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4039-59A1-46B0-B95A-714D2147443B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B1777C-335D-4B10-8DCA-E8D04C28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3C258-2D70-4BD0-86BC-A51F5349F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198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E2DC36-8669-439C-8D55-8D013EFCE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7243BE-3D17-42B2-BBAB-6E51EB471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DD340B-D205-429E-BD01-6EAEDD10A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31B24-D096-4AFC-9D18-471045D7F95C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5937C6-E39F-4BA8-B8DF-2C901671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979971-D75E-4D73-96CD-06630467A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219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88D32D-22FD-4DE9-8641-B25FA1271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9B6CCA-879D-42E3-82E6-1BCE0F771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E7E21A-551E-42FB-8DE0-CD079986D3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27BD9B-D8B1-48AA-A89B-77AF30424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EC12-43D0-48B3-BD3A-43BC1E6DD580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6372D0-CD62-4A2E-AEB8-50FC28982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EF699-70C6-4006-9604-636A72D4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087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257F76-448E-49EB-AB90-33EFD060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25D09B-2A60-4C8C-A8D0-812D04889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8CFBFD-0998-44AF-B0EC-4FA0E3BED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FF3F39-9B4D-4CAA-B5F0-3E229EFE0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0E2687-A965-4CBD-93A0-C3437C49B6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B071F7-A926-4A71-980D-4D1DA8C4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64C3-57C3-4498-8827-43FE8E60E874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F76C24A-27A6-4C3E-A7B2-D5DFD2A5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A72D73-F6BE-4514-8589-E9EB42AAA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679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32058-4E97-40E3-A79D-172FA86B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27B067-2421-4CC0-839B-E900821B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2EFAD-CCA7-4CEF-97AB-AD64E0E23D62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C35AC7-473B-45DE-BE04-20859DD3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2D0079-071D-437B-9B80-C2C0868B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854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62FE4A-45F5-4EC1-9FCD-C7674A607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48FDE-4850-4107-AC45-91C08CEB737E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E0F9E3-9D25-4F6D-A06D-A4B07F99D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18CA47-7609-48C3-A080-B7C7C677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64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8C7A37-0FD1-4F4B-A620-870ADFB8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CDE80-5EB4-4EFF-A941-4198731A0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640719-0CAD-40C1-88F6-AEEDE1877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738365-4F4F-425C-98D1-C7A8BC3EF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95BF-9A53-4B46-BFE2-32ABE9A0B98C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76188D-A8EF-456A-AC56-8FC6252B0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8ED966-72C7-473B-A962-844A30CFF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23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16B021-805B-4EC8-A722-23E31E15D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7BE00B-0661-4A11-AA90-E7F7B5B2C0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4BA743-FA17-4573-B706-205A53EC7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DB7109-E43E-4FF4-9B9B-D147C0AA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E9B5-D8B3-4FA6-858F-7890B2D56C56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2F847E-B30D-4646-BF52-AD89B348B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EE5121-C6D2-4E2B-B454-03D5BE638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247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E3ED57-8B38-4688-A3DF-B7F555D1F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FC6980-BE4C-4FAA-8A84-D4DC5F6B9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6208BF-AE5D-4B37-98BF-E21CDCD5C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1C7D6-C780-4C21-BE17-E6E4D1589878}" type="datetime1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CDB0B6-C3C0-43A3-B1FB-DA2169E683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강과 연못에 사는 식물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EE8753-A8AB-45FB-B9EC-F241FC9C1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FCABE-00ED-4BBA-9EE2-DF7340B88A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77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8668F-30C0-4447-BAA0-9559BE730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8849" y="1066380"/>
            <a:ext cx="6640286" cy="1210290"/>
          </a:xfrm>
        </p:spPr>
        <p:txBody>
          <a:bodyPr>
            <a:normAutofit/>
          </a:bodyPr>
          <a:lstStyle/>
          <a:p>
            <a:r>
              <a:rPr lang="ko-KR" altLang="en-US" sz="48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강과 연못에 사는 식물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7B31F9-CA8C-4062-9D9D-F11F246FE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3542" y="2276670"/>
            <a:ext cx="4792824" cy="1655762"/>
          </a:xfrm>
        </p:spPr>
        <p:txBody>
          <a:bodyPr>
            <a:normAutofit/>
          </a:bodyPr>
          <a:lstStyle/>
          <a:p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연못팀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1C296C-3E3C-45FA-8390-6584F003F3F3}"/>
              </a:ext>
            </a:extLst>
          </p:cNvPr>
          <p:cNvSpPr txBox="1"/>
          <p:nvPr/>
        </p:nvSpPr>
        <p:spPr>
          <a:xfrm>
            <a:off x="9201537" y="5324790"/>
            <a:ext cx="2848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17100394</a:t>
            </a:r>
            <a:r>
              <a:rPr lang="en-US" altLang="ko-KR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김태성</a:t>
            </a:r>
            <a:endParaRPr lang="en-US" altLang="ko-KR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pc="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18102061</a:t>
            </a:r>
            <a:r>
              <a:rPr lang="en-US" altLang="ko-KR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pc="3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노민균</a:t>
            </a:r>
            <a:r>
              <a:rPr lang="ko-KR" altLang="en-US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☆</a:t>
            </a:r>
            <a:endParaRPr lang="en-US" altLang="ko-KR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pc="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19100329</a:t>
            </a:r>
            <a:r>
              <a:rPr lang="en-US" altLang="ko-KR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안현진</a:t>
            </a:r>
            <a:endParaRPr lang="en-US" altLang="ko-KR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pc="30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19100347</a:t>
            </a:r>
            <a:r>
              <a:rPr lang="en-US" altLang="ko-KR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이채환</a:t>
            </a:r>
            <a:endParaRPr lang="en-US" altLang="ko-KR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A37AC61C-8003-417E-85E7-834011AFA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0613" y="933045"/>
            <a:ext cx="2171506" cy="217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요약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834147" y="1139694"/>
            <a:ext cx="2523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Project Summary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5405745" y="2142863"/>
            <a:ext cx="1380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배우기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E9328D-46E9-43B9-A343-0DA3726B9281}"/>
              </a:ext>
            </a:extLst>
          </p:cNvPr>
          <p:cNvSpPr txBox="1"/>
          <p:nvPr/>
        </p:nvSpPr>
        <p:spPr>
          <a:xfrm>
            <a:off x="709747" y="3141611"/>
            <a:ext cx="1077250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모드에서는 교과서가 가르치고자 하는 식물들의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분류 기준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‘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 초점을 맞춤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따라서 식물의 정보를 보여주기는 하지만 적당한 내용의 정보를 보여주고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분류 기준을 명확히 배울 수 있게 분류 기준을 강조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식물의 정보는 뒤에서 다룰 퀴즈모드에서 많이 다루고 지금은 </a:t>
            </a:r>
            <a:r>
              <a:rPr lang="ko-KR" altLang="en-US" sz="2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투머치하게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다루지 않음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5440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5283918" y="1136494"/>
            <a:ext cx="162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Quiz Mode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095999" y="2198726"/>
            <a:ext cx="596509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퀴즈모드는 지금까지 배운 걸 토대로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카테고리에 맞는 식물을 넣는 게임모드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해당하는 식물들은 현재 연못에 보이지 않음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맞게 넣으면 해당하는 식물이 배치되고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식물 위치로 줌 인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화면 탈출 및 홈 화면 이동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제공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pic>
        <p:nvPicPr>
          <p:cNvPr id="7" name="그림 6" descr="나무이(가) 표시된 사진&#10;&#10;자동 생성된 설명">
            <a:extLst>
              <a:ext uri="{FF2B5EF4-FFF2-40B4-BE49-F238E27FC236}">
                <a16:creationId xmlns:a16="http://schemas.microsoft.com/office/drawing/2014/main" id="{937A5693-DEFD-4E2F-BA92-D03D05698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04" y="1893403"/>
            <a:ext cx="537210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177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식물, 꽃이(가) 표시된 사진&#10;&#10;자동 생성된 설명">
            <a:extLst>
              <a:ext uri="{FF2B5EF4-FFF2-40B4-BE49-F238E27FC236}">
                <a16:creationId xmlns:a16="http://schemas.microsoft.com/office/drawing/2014/main" id="{8FB6FD09-F02A-4664-A98C-AFD707ED9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28105"/>
            <a:ext cx="5699572" cy="32060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64CCDE-4CF9-46D6-9D8D-ACAB9AE34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28106"/>
            <a:ext cx="5699572" cy="320600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5283918" y="1150266"/>
            <a:ext cx="162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Quiz Mode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234170" y="2675470"/>
            <a:ext cx="58224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해당하는 식물을 맞게 넣으면 줌 인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식물의 정보를 보다 더 자세하게 표시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화면 탈출 및 홈 화면 이동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제공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</p:spTree>
    <p:extLst>
      <p:ext uri="{BB962C8B-B14F-4D97-AF65-F5344CB8AC3E}">
        <p14:creationId xmlns:p14="http://schemas.microsoft.com/office/powerpoint/2010/main" val="3763647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요약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834147" y="1139694"/>
            <a:ext cx="2523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Project Summary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5265481" y="2142863"/>
            <a:ext cx="1661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퀴즈모드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E9328D-46E9-43B9-A343-0DA3726B9281}"/>
              </a:ext>
            </a:extLst>
          </p:cNvPr>
          <p:cNvSpPr txBox="1"/>
          <p:nvPr/>
        </p:nvSpPr>
        <p:spPr>
          <a:xfrm>
            <a:off x="423611" y="3141611"/>
            <a:ext cx="1134477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배우기 모드에서 배웠던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분류 기준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’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잘 학습했는지 확인할 수 있는 모드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상호작용을 기본으로 하여 맞는 위치에 식물을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넣었을 때 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그 위치로 줌 인하고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식물의 상세 정보를 보여줌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카테고리에 대한 교육이 끝났기 때문에 식물을 조금 더 알 수 있게끔 하고자 추가정보 삽입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3195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잔디, 실외, 나무, 균류이(가) 표시된 사진&#10;&#10;자동 생성된 설명">
            <a:extLst>
              <a:ext uri="{FF2B5EF4-FFF2-40B4-BE49-F238E27FC236}">
                <a16:creationId xmlns:a16="http://schemas.microsoft.com/office/drawing/2014/main" id="{EDBF087A-758C-4FA8-ABDB-FB5A79D11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9" y="2228106"/>
            <a:ext cx="5699572" cy="320601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712255" y="1139694"/>
            <a:ext cx="2767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Completion Screen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226905" y="2492283"/>
            <a:ext cx="596509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완성 축하화면 등장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전체 완성한 연못 감상모드 지원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완성된 화면에서 식물들 정보 </a:t>
            </a:r>
            <a:r>
              <a:rPr lang="ko-KR" altLang="en-US" sz="2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다시보기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지원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우측 상단에 다시하기 등 탈출 버튼 배치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</p:spTree>
    <p:extLst>
      <p:ext uri="{BB962C8B-B14F-4D97-AF65-F5344CB8AC3E}">
        <p14:creationId xmlns:p14="http://schemas.microsoft.com/office/powerpoint/2010/main" val="3792338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계획 및 타임라인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769321" y="1139694"/>
            <a:ext cx="2653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Development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Plan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1082999" y="2129896"/>
            <a:ext cx="782618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초등학교 교과과정을 기반으로 해당 컨텐츠를 기획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기획된 시나리오를 바탕으로 모델링 및 프로토타입 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UI/UX 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작업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메인 프로그래밍 및 디자인 디테일 작업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초반 의도된 기획대로 개발이 되었는지 중간 점검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UI 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작업 마무리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프로그래밍 마무리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필요한 부분 오디오 삽입 및 디테일 부분 추가작업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프로젝트 마무리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점검 및 테스트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0DBB9C2-6224-4E95-BF38-ED536E9F4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398420"/>
              </p:ext>
            </p:extLst>
          </p:nvPr>
        </p:nvGraphicFramePr>
        <p:xfrm>
          <a:off x="8909180" y="2239917"/>
          <a:ext cx="2990634" cy="314863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7137">
                  <a:extLst>
                    <a:ext uri="{9D8B030D-6E8A-4147-A177-3AD203B41FA5}">
                      <a16:colId xmlns:a16="http://schemas.microsoft.com/office/drawing/2014/main" val="1208011742"/>
                    </a:ext>
                  </a:extLst>
                </a:gridCol>
                <a:gridCol w="377901">
                  <a:extLst>
                    <a:ext uri="{9D8B030D-6E8A-4147-A177-3AD203B41FA5}">
                      <a16:colId xmlns:a16="http://schemas.microsoft.com/office/drawing/2014/main" val="1995150322"/>
                    </a:ext>
                  </a:extLst>
                </a:gridCol>
                <a:gridCol w="2345596">
                  <a:extLst>
                    <a:ext uri="{9D8B030D-6E8A-4147-A177-3AD203B41FA5}">
                      <a16:colId xmlns:a16="http://schemas.microsoft.com/office/drawing/2014/main" val="893807252"/>
                    </a:ext>
                  </a:extLst>
                </a:gridCol>
              </a:tblGrid>
              <a:tr h="297357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추진</a:t>
                      </a:r>
                      <a:endParaRPr lang="en-US" altLang="ko-KR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일정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1200" dirty="0">
                          <a:solidFill>
                            <a:schemeClr val="lt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주요 계획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54604"/>
                  </a:ext>
                </a:extLst>
              </a:tr>
              <a:tr h="63404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 말 기획 발표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152312"/>
                  </a:ext>
                </a:extLst>
              </a:tr>
              <a:tr h="63404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 자료 리스트 제출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28028"/>
                  </a:ext>
                </a:extLst>
              </a:tr>
              <a:tr h="63404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</a:t>
                      </a: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 </a:t>
                      </a:r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</a:t>
                      </a: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 리스트 제출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101501"/>
                  </a:ext>
                </a:extLst>
              </a:tr>
              <a:tr h="941706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</a:t>
                      </a: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나레이션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리스트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18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 최종 발표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886858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5C28B29-FF8F-41A3-80F3-F3E6814F0D39}"/>
              </a:ext>
            </a:extLst>
          </p:cNvPr>
          <p:cNvCxnSpPr>
            <a:cxnSpLocks/>
          </p:cNvCxnSpPr>
          <p:nvPr/>
        </p:nvCxnSpPr>
        <p:spPr>
          <a:xfrm>
            <a:off x="1039575" y="2067586"/>
            <a:ext cx="0" cy="1746647"/>
          </a:xfrm>
          <a:prstGeom prst="straightConnector1">
            <a:avLst/>
          </a:prstGeom>
          <a:ln w="50800">
            <a:solidFill>
              <a:schemeClr val="accent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5A53995-C7EF-4682-9CB5-D9FB0E8DC20D}"/>
              </a:ext>
            </a:extLst>
          </p:cNvPr>
          <p:cNvSpPr txBox="1"/>
          <p:nvPr/>
        </p:nvSpPr>
        <p:spPr>
          <a:xfrm>
            <a:off x="437244" y="275624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20000"/>
                    <a:lumOff val="8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00ABB72-6374-441F-BAE5-73FD160D60AC}"/>
              </a:ext>
            </a:extLst>
          </p:cNvPr>
          <p:cNvCxnSpPr>
            <a:cxnSpLocks/>
          </p:cNvCxnSpPr>
          <p:nvPr/>
        </p:nvCxnSpPr>
        <p:spPr>
          <a:xfrm>
            <a:off x="919183" y="3281004"/>
            <a:ext cx="0" cy="1726338"/>
          </a:xfrm>
          <a:prstGeom prst="straightConnector1">
            <a:avLst/>
          </a:prstGeom>
          <a:ln w="508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B354250-D300-4CA4-A435-143A388A2C3D}"/>
              </a:ext>
            </a:extLst>
          </p:cNvPr>
          <p:cNvSpPr txBox="1"/>
          <p:nvPr/>
        </p:nvSpPr>
        <p:spPr>
          <a:xfrm>
            <a:off x="322776" y="3959507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A1AF0D0-0A38-48E9-95DF-6BBCE061C533}"/>
              </a:ext>
            </a:extLst>
          </p:cNvPr>
          <p:cNvCxnSpPr>
            <a:cxnSpLocks/>
          </p:cNvCxnSpPr>
          <p:nvPr/>
        </p:nvCxnSpPr>
        <p:spPr>
          <a:xfrm flipV="1">
            <a:off x="810640" y="4538827"/>
            <a:ext cx="0" cy="1106251"/>
          </a:xfrm>
          <a:prstGeom prst="straightConnector1">
            <a:avLst/>
          </a:prstGeom>
          <a:ln w="50800">
            <a:solidFill>
              <a:schemeClr val="accent6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DDB6881-0B80-4283-A2F9-30881ACE97D3}"/>
              </a:ext>
            </a:extLst>
          </p:cNvPr>
          <p:cNvSpPr txBox="1"/>
          <p:nvPr/>
        </p:nvSpPr>
        <p:spPr>
          <a:xfrm>
            <a:off x="220645" y="490728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</a:p>
        </p:txBody>
      </p:sp>
    </p:spTree>
    <p:extLst>
      <p:ext uri="{BB962C8B-B14F-4D97-AF65-F5344CB8AC3E}">
        <p14:creationId xmlns:p14="http://schemas.microsoft.com/office/powerpoint/2010/main" val="2659915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 &amp; A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544132" y="1139694"/>
            <a:ext cx="3103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Question and Answer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강과 연못에 사는 식물</a:t>
            </a:r>
          </a:p>
        </p:txBody>
      </p:sp>
    </p:spTree>
    <p:extLst>
      <p:ext uri="{BB962C8B-B14F-4D97-AF65-F5344CB8AC3E}">
        <p14:creationId xmlns:p14="http://schemas.microsoft.com/office/powerpoint/2010/main" val="2382303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목표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5116212" y="1139694"/>
            <a:ext cx="195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Project Goals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1111301" y="2519004"/>
            <a:ext cx="9969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초등학생이 흥미를 가질 만한 새로운 방식의 컨텐츠로 적극적 수업참여 유도 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52E701-CBA7-4D0E-BEEC-184F6E295E7D}"/>
              </a:ext>
            </a:extLst>
          </p:cNvPr>
          <p:cNvSpPr txBox="1"/>
          <p:nvPr/>
        </p:nvSpPr>
        <p:spPr>
          <a:xfrm>
            <a:off x="2106766" y="4689168"/>
            <a:ext cx="7978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최대한 이해하기 쉽게 명료한 설명과 </a:t>
            </a:r>
            <a:r>
              <a:rPr lang="ko-KR" altLang="en-US" sz="2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나레이션으로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학습 지도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E9328D-46E9-43B9-A343-0DA3726B9281}"/>
              </a:ext>
            </a:extLst>
          </p:cNvPr>
          <p:cNvSpPr txBox="1"/>
          <p:nvPr/>
        </p:nvSpPr>
        <p:spPr>
          <a:xfrm>
            <a:off x="1032493" y="3604086"/>
            <a:ext cx="10249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교과과정과 동일한 내용으로 구성하여 실제 교육에 쓰일 수 있는 교육용 컨텐츠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7823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프레젠테이션 순서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798747" y="1139694"/>
            <a:ext cx="2587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Table of Contents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5162" y="6356349"/>
            <a:ext cx="4114800" cy="365125"/>
          </a:xfrm>
        </p:spPr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5974F6-B675-42B7-8261-929C38413042}"/>
              </a:ext>
            </a:extLst>
          </p:cNvPr>
          <p:cNvSpPr txBox="1"/>
          <p:nvPr/>
        </p:nvSpPr>
        <p:spPr>
          <a:xfrm>
            <a:off x="4733856" y="1900081"/>
            <a:ext cx="2717411" cy="38182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교과서 미리보기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2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기본기획 </a:t>
            </a:r>
            <a:r>
              <a:rPr lang="en-US" altLang="ko-KR" sz="2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FlowChart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2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 시안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2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계획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2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78037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교과서 미리보기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802441" y="1131609"/>
            <a:ext cx="2587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Textbook Preview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7389559" y="2897594"/>
            <a:ext cx="4397358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식물 카테고리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물 속에 잠겨서 사는 식물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물에 떠서 사는 식물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잎이 물에 떠 있는 식물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잎이 물 위로 높이 자라는 식물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D6D78D9-49A0-4E3B-9A6C-959E9153E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56" y="1657305"/>
            <a:ext cx="6954306" cy="463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845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기본기획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Flowchart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477352" y="1139694"/>
            <a:ext cx="3237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Process Chart Preview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582933E9-9062-45C9-8B7B-8A8804AC1655}"/>
              </a:ext>
            </a:extLst>
          </p:cNvPr>
          <p:cNvSpPr/>
          <p:nvPr/>
        </p:nvSpPr>
        <p:spPr>
          <a:xfrm>
            <a:off x="643736" y="3124016"/>
            <a:ext cx="1727719" cy="570147"/>
          </a:xfrm>
          <a:prstGeom prst="flowChartTerminator">
            <a:avLst/>
          </a:prstGeom>
          <a:solidFill>
            <a:srgbClr val="0D0D0D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MainDisplay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B13F41C-4137-45C7-A014-B40C81B8E52F}"/>
              </a:ext>
            </a:extLst>
          </p:cNvPr>
          <p:cNvSpPr/>
          <p:nvPr/>
        </p:nvSpPr>
        <p:spPr>
          <a:xfrm>
            <a:off x="2408255" y="2465258"/>
            <a:ext cx="1558437" cy="54800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탐험하기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EC6F148-907E-4F65-B223-87A17AEC3BD9}"/>
              </a:ext>
            </a:extLst>
          </p:cNvPr>
          <p:cNvSpPr/>
          <p:nvPr/>
        </p:nvSpPr>
        <p:spPr>
          <a:xfrm>
            <a:off x="3164036" y="3366591"/>
            <a:ext cx="1558437" cy="54800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배우기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B914AA6-F398-4185-B6B9-16927D6F8B0E}"/>
              </a:ext>
            </a:extLst>
          </p:cNvPr>
          <p:cNvSpPr/>
          <p:nvPr/>
        </p:nvSpPr>
        <p:spPr>
          <a:xfrm>
            <a:off x="3951214" y="4214241"/>
            <a:ext cx="1558437" cy="54800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퀴즈</a:t>
            </a:r>
          </a:p>
        </p:txBody>
      </p: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19161A04-C743-4650-BB64-312ECBCB6CA6}"/>
              </a:ext>
            </a:extLst>
          </p:cNvPr>
          <p:cNvSpPr/>
          <p:nvPr/>
        </p:nvSpPr>
        <p:spPr>
          <a:xfrm>
            <a:off x="5509651" y="3292946"/>
            <a:ext cx="1511559" cy="802433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완료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C00B7CB6-8001-4122-B0C5-A63BDBC6FEF0}"/>
              </a:ext>
            </a:extLst>
          </p:cNvPr>
          <p:cNvCxnSpPr>
            <a:cxnSpLocks/>
            <a:stCxn id="3" idx="0"/>
            <a:endCxn id="5" idx="1"/>
          </p:cNvCxnSpPr>
          <p:nvPr/>
        </p:nvCxnSpPr>
        <p:spPr>
          <a:xfrm rot="5400000" flipH="1" flipV="1">
            <a:off x="1765548" y="2481310"/>
            <a:ext cx="384755" cy="900659"/>
          </a:xfrm>
          <a:prstGeom prst="bent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0F0F642D-40E0-4CD8-B79A-617A7434009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16200000" flipH="1">
            <a:off x="3388701" y="2812036"/>
            <a:ext cx="353327" cy="755781"/>
          </a:xfrm>
          <a:prstGeom prst="bentConnector3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ACEEC8C5-AFD4-42EC-B8DB-4694B385B030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16200000" flipH="1">
            <a:off x="4187022" y="3670830"/>
            <a:ext cx="299644" cy="787178"/>
          </a:xfrm>
          <a:prstGeom prst="bentConnector3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29D5D4D1-C435-459B-BEF5-7EFD62141BDE}"/>
              </a:ext>
            </a:extLst>
          </p:cNvPr>
          <p:cNvCxnSpPr>
            <a:cxnSpLocks/>
            <a:stCxn id="15" idx="0"/>
            <a:endCxn id="5" idx="0"/>
          </p:cNvCxnSpPr>
          <p:nvPr/>
        </p:nvCxnSpPr>
        <p:spPr>
          <a:xfrm rot="16200000" flipV="1">
            <a:off x="4312609" y="1340123"/>
            <a:ext cx="827688" cy="3077957"/>
          </a:xfrm>
          <a:prstGeom prst="bentConnector3">
            <a:avLst>
              <a:gd name="adj1" fmla="val 127619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275012E-BFA4-4B1F-B81B-AB2BEBBE010D}"/>
              </a:ext>
            </a:extLst>
          </p:cNvPr>
          <p:cNvSpPr txBox="1"/>
          <p:nvPr/>
        </p:nvSpPr>
        <p:spPr>
          <a:xfrm>
            <a:off x="6265430" y="2965680"/>
            <a:ext cx="425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NO</a:t>
            </a:r>
            <a:endParaRPr lang="ko-KR" altLang="en-US" sz="1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1988690-915D-4280-863D-9C2BBF1E6FD1}"/>
              </a:ext>
            </a:extLst>
          </p:cNvPr>
          <p:cNvSpPr txBox="1"/>
          <p:nvPr/>
        </p:nvSpPr>
        <p:spPr>
          <a:xfrm>
            <a:off x="7021210" y="3730565"/>
            <a:ext cx="4988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YES</a:t>
            </a:r>
          </a:p>
        </p:txBody>
      </p:sp>
      <p:sp>
        <p:nvSpPr>
          <p:cNvPr id="58" name="순서도: 화면 표시 57">
            <a:extLst>
              <a:ext uri="{FF2B5EF4-FFF2-40B4-BE49-F238E27FC236}">
                <a16:creationId xmlns:a16="http://schemas.microsoft.com/office/drawing/2014/main" id="{DC37E06A-D60B-40BE-AD46-4A20890D6A13}"/>
              </a:ext>
            </a:extLst>
          </p:cNvPr>
          <p:cNvSpPr/>
          <p:nvPr/>
        </p:nvSpPr>
        <p:spPr>
          <a:xfrm>
            <a:off x="7656136" y="3410236"/>
            <a:ext cx="1735494" cy="550873"/>
          </a:xfrm>
          <a:prstGeom prst="flowChartDisplay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완료 화면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6D8A5796-DF64-445E-A004-61A735988104}"/>
              </a:ext>
            </a:extLst>
          </p:cNvPr>
          <p:cNvCxnSpPr>
            <a:stCxn id="15" idx="3"/>
            <a:endCxn id="58" idx="1"/>
          </p:cNvCxnSpPr>
          <p:nvPr/>
        </p:nvCxnSpPr>
        <p:spPr>
          <a:xfrm flipV="1">
            <a:off x="7021210" y="3685673"/>
            <a:ext cx="634926" cy="849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다이아몬드 70">
            <a:extLst>
              <a:ext uri="{FF2B5EF4-FFF2-40B4-BE49-F238E27FC236}">
                <a16:creationId xmlns:a16="http://schemas.microsoft.com/office/drawing/2014/main" id="{BC1813BC-64D3-4718-9D36-7951755358B2}"/>
              </a:ext>
            </a:extLst>
          </p:cNvPr>
          <p:cNvSpPr/>
          <p:nvPr/>
        </p:nvSpPr>
        <p:spPr>
          <a:xfrm>
            <a:off x="7776990" y="4509115"/>
            <a:ext cx="1511559" cy="802433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Retry?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5" name="순서도: 수행의 시작/종료 74">
            <a:extLst>
              <a:ext uri="{FF2B5EF4-FFF2-40B4-BE49-F238E27FC236}">
                <a16:creationId xmlns:a16="http://schemas.microsoft.com/office/drawing/2014/main" id="{CFA34FE9-ED28-4963-A38F-60BB985C8703}"/>
              </a:ext>
            </a:extLst>
          </p:cNvPr>
          <p:cNvSpPr/>
          <p:nvPr/>
        </p:nvSpPr>
        <p:spPr>
          <a:xfrm>
            <a:off x="10026556" y="3371402"/>
            <a:ext cx="1195875" cy="570147"/>
          </a:xfrm>
          <a:prstGeom prst="flowChartTerminator">
            <a:avLst/>
          </a:prstGeom>
          <a:solidFill>
            <a:srgbClr val="0D0D0D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END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B45ECDAD-CB5B-4108-8EB3-628BF29368D0}"/>
              </a:ext>
            </a:extLst>
          </p:cNvPr>
          <p:cNvCxnSpPr>
            <a:stCxn id="58" idx="2"/>
            <a:endCxn id="71" idx="0"/>
          </p:cNvCxnSpPr>
          <p:nvPr/>
        </p:nvCxnSpPr>
        <p:spPr>
          <a:xfrm>
            <a:off x="8523883" y="3961109"/>
            <a:ext cx="8887" cy="54800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1C04EBCF-9C01-4300-A9C2-1806A4391D53}"/>
              </a:ext>
            </a:extLst>
          </p:cNvPr>
          <p:cNvCxnSpPr>
            <a:stCxn id="71" idx="3"/>
            <a:endCxn id="75" idx="2"/>
          </p:cNvCxnSpPr>
          <p:nvPr/>
        </p:nvCxnSpPr>
        <p:spPr>
          <a:xfrm flipV="1">
            <a:off x="9288549" y="3941549"/>
            <a:ext cx="1335945" cy="968783"/>
          </a:xfrm>
          <a:prstGeom prst="bent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연결선: 꺾임 98">
            <a:extLst>
              <a:ext uri="{FF2B5EF4-FFF2-40B4-BE49-F238E27FC236}">
                <a16:creationId xmlns:a16="http://schemas.microsoft.com/office/drawing/2014/main" id="{8FE6F9E7-9AF0-49ED-9ADF-6D5DA5242E23}"/>
              </a:ext>
            </a:extLst>
          </p:cNvPr>
          <p:cNvCxnSpPr>
            <a:stCxn id="71" idx="2"/>
            <a:endCxn id="3" idx="2"/>
          </p:cNvCxnSpPr>
          <p:nvPr/>
        </p:nvCxnSpPr>
        <p:spPr>
          <a:xfrm rot="5400000" flipH="1">
            <a:off x="4211490" y="990269"/>
            <a:ext cx="1617385" cy="7025174"/>
          </a:xfrm>
          <a:prstGeom prst="bentConnector3">
            <a:avLst>
              <a:gd name="adj1" fmla="val -26285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680CADC4-B8CC-4DDA-B7AF-CAD53631D589}"/>
              </a:ext>
            </a:extLst>
          </p:cNvPr>
          <p:cNvSpPr txBox="1"/>
          <p:nvPr/>
        </p:nvSpPr>
        <p:spPr>
          <a:xfrm>
            <a:off x="8561751" y="5328901"/>
            <a:ext cx="4988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YES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F1D3972-ED26-41A2-B515-25FE6E5CFACA}"/>
              </a:ext>
            </a:extLst>
          </p:cNvPr>
          <p:cNvSpPr txBox="1"/>
          <p:nvPr/>
        </p:nvSpPr>
        <p:spPr>
          <a:xfrm>
            <a:off x="9253366" y="4615057"/>
            <a:ext cx="425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NO</a:t>
            </a:r>
            <a:endParaRPr lang="ko-KR" altLang="en-US" sz="1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FF424B03-5581-4008-9962-F86862A8EEBF}"/>
              </a:ext>
            </a:extLst>
          </p:cNvPr>
          <p:cNvCxnSpPr>
            <a:cxnSpLocks/>
            <a:stCxn id="11" idx="2"/>
            <a:endCxn id="15" idx="2"/>
          </p:cNvCxnSpPr>
          <p:nvPr/>
        </p:nvCxnSpPr>
        <p:spPr>
          <a:xfrm rot="5400000" flipH="1" flipV="1">
            <a:off x="5164498" y="3661314"/>
            <a:ext cx="666868" cy="1534998"/>
          </a:xfrm>
          <a:prstGeom prst="bentConnector3">
            <a:avLst>
              <a:gd name="adj1" fmla="val -3428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260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60E52B0-12ED-4BB1-AEC6-C9779988B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27210"/>
            <a:ext cx="5699572" cy="32060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5027438" y="1131609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Splash Display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233411" y="2635984"/>
            <a:ext cx="540404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내용을 확실하게 알려주는 제목 및 강조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새로운 경험에 익숙하지 않을 학생들을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위해 도움말 버튼 배치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구성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하단에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Copyright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배치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</p:spTree>
    <p:extLst>
      <p:ext uri="{BB962C8B-B14F-4D97-AF65-F5344CB8AC3E}">
        <p14:creationId xmlns:p14="http://schemas.microsoft.com/office/powerpoint/2010/main" val="1243747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잔디, 나무, 실외, 식물이(가) 표시된 사진&#10;&#10;자동 생성된 설명">
            <a:extLst>
              <a:ext uri="{FF2B5EF4-FFF2-40B4-BE49-F238E27FC236}">
                <a16:creationId xmlns:a16="http://schemas.microsoft.com/office/drawing/2014/main" id="{24CA385D-3438-42C5-93A8-EE87CD26B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27210"/>
            <a:ext cx="5699573" cy="320601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148062" y="1193947"/>
            <a:ext cx="3895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Main Scene – Explore Mode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322015" y="2600352"/>
            <a:ext cx="56076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왼쪽 아래에 탐험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배우기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퀴즈 버튼 위치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교과서에 있는 식물들을 클릭하면 간단한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이름과 카테고리만 표시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마우스를 위에 올리면 힌트를 제공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pic>
        <p:nvPicPr>
          <p:cNvPr id="8" name="그림 7" descr="잔디, 나무, 실외, 식물이(가) 표시된 사진&#10;&#10;자동 생성된 설명">
            <a:extLst>
              <a:ext uri="{FF2B5EF4-FFF2-40B4-BE49-F238E27FC236}">
                <a16:creationId xmlns:a16="http://schemas.microsoft.com/office/drawing/2014/main" id="{F69E9175-2284-471C-BD92-EE2E8729B4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05600"/>
            <a:ext cx="5699574" cy="320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3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요약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834147" y="1139694"/>
            <a:ext cx="2523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Project Summary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5265481" y="2365238"/>
            <a:ext cx="1661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탐험하기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E9328D-46E9-43B9-A343-0DA3726B9281}"/>
              </a:ext>
            </a:extLst>
          </p:cNvPr>
          <p:cNvSpPr txBox="1"/>
          <p:nvPr/>
        </p:nvSpPr>
        <p:spPr>
          <a:xfrm>
            <a:off x="594331" y="3510943"/>
            <a:ext cx="1100333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모드에서는 자유롭게 호수의 환경을 볼 수 있게 하여 교과서에서 나오는 식물들이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어디에 위치해 있고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어떻게 살아가는지 관찰 가능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또한 해당하는 식물들을 클릭하면 나오는 짧은 설명으로 한 번 더 교육의 내용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복습 효과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41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식물, 꽃이(가) 표시된 사진&#10;&#10;자동 생성된 설명">
            <a:extLst>
              <a:ext uri="{FF2B5EF4-FFF2-40B4-BE49-F238E27FC236}">
                <a16:creationId xmlns:a16="http://schemas.microsoft.com/office/drawing/2014/main" id="{8FB6FD09-F02A-4664-A98C-AFD707ED9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2228105"/>
            <a:ext cx="5699572" cy="320600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7BA0A2-4AD2-4C4A-A18D-A3FAEB10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860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인터페이스 및 기초시안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3B178-E945-4398-A0F4-5A6CD08717BF}"/>
              </a:ext>
            </a:extLst>
          </p:cNvPr>
          <p:cNvSpPr txBox="1"/>
          <p:nvPr/>
        </p:nvSpPr>
        <p:spPr>
          <a:xfrm>
            <a:off x="4983323" y="1150266"/>
            <a:ext cx="2225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Learning Mode</a:t>
            </a:r>
            <a:endParaRPr lang="ko-KR" altLang="en-US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8015A3-E43D-4E89-AD47-25DF7D0369A3}"/>
              </a:ext>
            </a:extLst>
          </p:cNvPr>
          <p:cNvSpPr txBox="1"/>
          <p:nvPr/>
        </p:nvSpPr>
        <p:spPr>
          <a:xfrm>
            <a:off x="6234170" y="2202461"/>
            <a:ext cx="596509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배우기를 누르면 카테고리 별 식물의 정보를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자세히 알려준다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식물의 정보 화면 출력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 → 교과서에 기반한 해당 식물 정보 출력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화면 탈출 및 홈 화면 이동 </a:t>
            </a:r>
            <a:r>
              <a:rPr lang="en-US" altLang="ko-KR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제공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D473B74-AC48-4280-920A-1D61EB06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CABE-00ED-4BBA-9EE2-DF7340B88AFC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5E0F7605-A2DE-4B68-9C18-8F986BE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강과 연못에 사는 식물</a:t>
            </a:r>
          </a:p>
        </p:txBody>
      </p:sp>
    </p:spTree>
    <p:extLst>
      <p:ext uri="{BB962C8B-B14F-4D97-AF65-F5344CB8AC3E}">
        <p14:creationId xmlns:p14="http://schemas.microsoft.com/office/powerpoint/2010/main" val="2864511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648</Words>
  <Application>Microsoft Office PowerPoint</Application>
  <PresentationFormat>와이드스크린</PresentationFormat>
  <Paragraphs>182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나눔스퀘어 Bold</vt:lpstr>
      <vt:lpstr>나눔스퀘어 Light</vt:lpstr>
      <vt:lpstr>맑은 고딕</vt:lpstr>
      <vt:lpstr>Arial</vt:lpstr>
      <vt:lpstr>Office 테마</vt:lpstr>
      <vt:lpstr>강과 연못에 사는 식물</vt:lpstr>
      <vt:lpstr>프로젝트 목표</vt:lpstr>
      <vt:lpstr>프레젠테이션 순서</vt:lpstr>
      <vt:lpstr>교과서 미리보기</vt:lpstr>
      <vt:lpstr>기본기획 Flowchart</vt:lpstr>
      <vt:lpstr>인터페이스 및 기초시안</vt:lpstr>
      <vt:lpstr>인터페이스 및 기초시안</vt:lpstr>
      <vt:lpstr>프로젝트 요약</vt:lpstr>
      <vt:lpstr>인터페이스 및 기초시안</vt:lpstr>
      <vt:lpstr>프로젝트 요약</vt:lpstr>
      <vt:lpstr>인터페이스 및 기초시안</vt:lpstr>
      <vt:lpstr>인터페이스 및 기초시안</vt:lpstr>
      <vt:lpstr>프로젝트 요약</vt:lpstr>
      <vt:lpstr>인터페이스 및 기초시안</vt:lpstr>
      <vt:lpstr>개발 계획 및 타임라인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강과 연못에 사는 식물</dc:title>
  <dc:creator>김태성</dc:creator>
  <cp:lastModifiedBy>김태성</cp:lastModifiedBy>
  <cp:revision>13</cp:revision>
  <dcterms:created xsi:type="dcterms:W3CDTF">2021-03-29T03:40:34Z</dcterms:created>
  <dcterms:modified xsi:type="dcterms:W3CDTF">2021-04-06T10:44:28Z</dcterms:modified>
</cp:coreProperties>
</file>

<file path=docProps/thumbnail.jpeg>
</file>